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4655"/>
  </p:normalViewPr>
  <p:slideViewPr>
    <p:cSldViewPr snapToGrid="0" snapToObjects="1">
      <p:cViewPr>
        <p:scale>
          <a:sx n="104" d="100"/>
          <a:sy n="104" d="100"/>
        </p:scale>
        <p:origin x="-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497A5-E188-924D-B9D8-94868F5B2D59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4743F3-9522-0349-9295-6E24B0A8950A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Prepare training data</a:t>
          </a:r>
        </a:p>
      </dgm:t>
    </dgm:pt>
    <dgm:pt modelId="{A94A403F-9F46-5743-8AB3-394700F10653}" type="parTrans" cxnId="{D2726184-98B2-BC46-B2E5-6E1A89CA0650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8776B3E-5B2F-6647-8FE0-9BCC2FB1EA8E}" type="sibTrans" cxnId="{D2726184-98B2-BC46-B2E5-6E1A89CA0650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A0534DB-7CEA-0F4E-91A1-E8847D9A8684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Filter LUCAS dataset for each land-use type in R to get coordinates </a:t>
          </a:r>
        </a:p>
      </dgm:t>
    </dgm:pt>
    <dgm:pt modelId="{986D6148-EF82-DA4D-8365-DFE159976462}" type="parTrans" cxnId="{4B223F75-8970-1747-B7C7-BA06D66C1FD7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93A26D00-B56A-3647-921D-B34001D293E9}" type="sibTrans" cxnId="{4B223F75-8970-1747-B7C7-BA06D66C1FD7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475B4AAE-5C59-2C4B-931E-B2ECB67BEBD2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Import coordinates into GEE</a:t>
          </a:r>
        </a:p>
      </dgm:t>
    </dgm:pt>
    <dgm:pt modelId="{845B3499-F636-D64D-B8BD-F90644397589}" type="parTrans" cxnId="{781CBCA0-1CD0-7B44-B6B6-88FF336E113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7DA39A73-DEBF-3443-A128-11065F74BC16}" type="sibTrans" cxnId="{781CBCA0-1CD0-7B44-B6B6-88FF336E113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3850E42A-0DF0-3F4C-A53A-2F11FDD3FA4B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Train with training data</a:t>
          </a:r>
        </a:p>
      </dgm:t>
    </dgm:pt>
    <dgm:pt modelId="{7E4D38D8-4AE2-6E49-B333-67E4892B5AF5}" type="parTrans" cxnId="{BDB26DF1-D939-0845-9033-23CAACA5F10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2C42B50D-7D89-3949-A37E-8F8016685EBB}" type="sibTrans" cxnId="{BDB26DF1-D939-0845-9033-23CAACA5F10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5C9F6A-98EF-8144-8F8A-99406450B579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Create Random </a:t>
          </a:r>
          <a:r>
            <a:rPr lang="en-US">
              <a:latin typeface="Helvetica" pitchFamily="2" charset="0"/>
              <a:cs typeface="Arial" panose="020B0604020202020204" pitchFamily="34" charset="0"/>
            </a:rPr>
            <a:t>Forest supervised 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classification</a:t>
          </a:r>
        </a:p>
      </dgm:t>
    </dgm:pt>
    <dgm:pt modelId="{090EE4E3-64DF-7F46-97E9-8E83C30FA78D}" type="parTrans" cxnId="{2E277961-42FA-EF4B-89A8-F8B5FA98A9CC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4C7C62F3-ECAE-F84A-9D4E-F666BAF7A405}" type="sibTrans" cxnId="{2E277961-42FA-EF4B-89A8-F8B5FA98A9CC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C52B9DF9-B255-2B42-8D70-58643719092D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Set bands for prediction</a:t>
          </a:r>
        </a:p>
      </dgm:t>
    </dgm:pt>
    <dgm:pt modelId="{FD79A788-D2E6-E441-9806-5E7F1AA3970B}" type="parTrans" cxnId="{B36C7B75-1A34-5C48-ADC9-C5761B8D4FF3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78110FE-731B-E544-A1EC-69AAAA5A5568}" type="sibTrans" cxnId="{B36C7B75-1A34-5C48-ADC9-C5761B8D4FF3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536E680-1B9C-1B44-87DF-54A01A75AF5C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Classify image with default parameters, cropping to size of Latvia</a:t>
          </a:r>
        </a:p>
      </dgm:t>
    </dgm:pt>
    <dgm:pt modelId="{1B32F705-B859-FC40-96A4-F6A158C98C0D}" type="parTrans" cxnId="{421CB7ED-6423-9741-A259-5E741A423EA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A628C4A-B658-674F-A4A2-3A18F61AA5E0}" type="sibTrans" cxnId="{421CB7ED-6423-9741-A259-5E741A423EA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B87525D-A66A-0442-A8C4-CA9E23F4DE0B}">
      <dgm:prSet/>
      <dgm:spPr/>
      <dgm:t>
        <a:bodyPr/>
        <a:lstStyle/>
        <a:p>
          <a:r>
            <a:rPr lang="en-US" dirty="0" err="1">
              <a:latin typeface="Helvetica" pitchFamily="2" charset="0"/>
              <a:cs typeface="Arial" panose="020B0604020202020204" pitchFamily="34" charset="0"/>
            </a:rPr>
            <a:t>Visualise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classification</a:t>
          </a:r>
        </a:p>
      </dgm:t>
    </dgm:pt>
    <dgm:pt modelId="{A0080F5F-E066-FC40-8549-6477B8992F64}" type="parTrans" cxnId="{7C54B5D8-2F14-F444-B4D0-1619294DEBE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514501-21BB-E146-9D46-76DEBD3F4014}" type="sibTrans" cxnId="{7C54B5D8-2F14-F444-B4D0-1619294DEBE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DC9E00A-9AB0-E341-9AB8-9B1C9963C306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Add 80 </a:t>
          </a:r>
          <a:r>
            <a:rPr lang="en-US" dirty="0" err="1">
              <a:latin typeface="Helvetica" pitchFamily="2" charset="0"/>
              <a:cs typeface="Arial" panose="020B0604020202020204" pitchFamily="34" charset="0"/>
            </a:rPr>
            <a:t>metre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buffer around points</a:t>
          </a:r>
        </a:p>
      </dgm:t>
    </dgm:pt>
    <dgm:pt modelId="{893B13DB-2582-EB4B-A14E-A2AA090DEB91}" type="parTrans" cxnId="{DB645F84-F3C0-A54A-9A04-464C1023A45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A2F6911-70F0-BA4C-9853-914802B4468D}" type="sibTrans" cxnId="{DB645F84-F3C0-A54A-9A04-464C1023A45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811180D8-E2CD-F442-8670-8FE079C5ACF2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Set base imagery (Landsat 5) and cloud correct</a:t>
          </a:r>
        </a:p>
      </dgm:t>
    </dgm:pt>
    <dgm:pt modelId="{D86AFF65-C464-DA48-9D0C-72006405A99F}" type="parTrans" cxnId="{B6957522-A10E-0B4E-B305-E71B924E40B6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F4BEF1E9-FAE5-BE4E-8735-68AAEAC705FF}" type="sibTrans" cxnId="{B6957522-A10E-0B4E-B305-E71B924E40B6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5B1EAB7A-1458-7544-B74A-ACFBEB4F7A40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Export TIF </a:t>
          </a:r>
        </a:p>
      </dgm:t>
    </dgm:pt>
    <dgm:pt modelId="{054260FB-CC87-E648-B55A-FBAB09824084}" type="parTrans" cxnId="{69A88160-36C6-FD49-A1EA-8CA266DDCEC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8E060BA-385A-EF47-9092-9DDEBDC9F737}" type="sibTrans" cxnId="{69A88160-36C6-FD49-A1EA-8CA266DDCEC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3D5BD63F-486B-F54F-A958-CB5F18935AFF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Assess classification accuracy and error</a:t>
          </a:r>
        </a:p>
      </dgm:t>
    </dgm:pt>
    <dgm:pt modelId="{F8341A95-E6E3-AD4E-9B01-48CBD5A8CA4E}" type="parTrans" cxnId="{B7DA6F87-5FE7-E948-8320-4C067DBDC5F4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D17B92B-2893-3542-8BC7-A02B9748F046}" type="sibTrans" cxnId="{B7DA6F87-5FE7-E948-8320-4C067DBDC5F4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835D066-5953-184E-9EFD-D2C89FB7BC14}">
      <dgm:prSet/>
      <dgm:spPr/>
      <dgm:t>
        <a:bodyPr/>
        <a:lstStyle/>
        <a:p>
          <a:r>
            <a:rPr lang="en-US" dirty="0" err="1">
              <a:latin typeface="Helvetica" pitchFamily="2" charset="0"/>
              <a:cs typeface="Arial" panose="020B0604020202020204" pitchFamily="34" charset="0"/>
            </a:rPr>
            <a:t>Resubstitution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accuracy and error</a:t>
          </a:r>
        </a:p>
      </dgm:t>
    </dgm:pt>
    <dgm:pt modelId="{411EA9BC-EE85-924A-80EC-BFDB84A5DC45}" type="parTrans" cxnId="{B9D8EBDD-1ECF-5E4C-8AEC-9AFF809F7F19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52EA233-3DF7-B147-9770-382D2FD6B981}" type="sibTrans" cxnId="{B9D8EBDD-1ECF-5E4C-8AEC-9AFF809F7F19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E6B2896-A1F9-7247-A6A8-6CBBE4A3B604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Validation accuracy and error </a:t>
          </a:r>
        </a:p>
      </dgm:t>
    </dgm:pt>
    <dgm:pt modelId="{FBA5BAF7-6029-8C4E-8966-2FA8E39FDD17}" type="parTrans" cxnId="{2C072ED0-FDB7-E948-9A2B-4311711028D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7C515FF-7708-BB45-A30C-649AC4806653}" type="sibTrans" cxnId="{2C072ED0-FDB7-E948-9A2B-4311711028D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B326563A-6969-6945-AF91-A48EBD5979FC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Conduct statistical analyses in R</a:t>
          </a:r>
        </a:p>
      </dgm:t>
    </dgm:pt>
    <dgm:pt modelId="{0BA6AF2D-F5A2-7F4D-9B97-BB101D5D061A}" type="parTrans" cxnId="{3A843B07-4517-444A-998A-1008AB094892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598B13D-91F6-A34C-932D-CE8ABAA1680C}" type="sibTrans" cxnId="{3A843B07-4517-444A-998A-1008AB094892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75B00B5-205F-124C-9816-DFB7EBB9ECE0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Linear mixed-effects models</a:t>
          </a:r>
        </a:p>
      </dgm:t>
    </dgm:pt>
    <dgm:pt modelId="{57867809-C9F5-F649-B0A1-46A2A3D49C06}" type="parTrans" cxnId="{5771E4B9-FFD5-0F4F-ADB1-AF1577D65B3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E24EFC5-81C9-DD4E-92C1-21E96BFC8239}" type="sibTrans" cxnId="{5771E4B9-FFD5-0F4F-ADB1-AF1577D65B3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AC347C-73B6-1149-9FA8-154E44A07D82}" type="pres">
      <dgm:prSet presAssocID="{99A497A5-E188-924D-B9D8-94868F5B2D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ED8467-C20A-AF46-9E22-14BA46B99274}" type="pres">
      <dgm:prSet presAssocID="{D44743F3-9522-0349-9295-6E24B0A8950A}" presName="root" presStyleCnt="0"/>
      <dgm:spPr/>
    </dgm:pt>
    <dgm:pt modelId="{0B3D49A7-F5A7-C24E-87E5-BB5B93F08935}" type="pres">
      <dgm:prSet presAssocID="{D44743F3-9522-0349-9295-6E24B0A8950A}" presName="rootComposite" presStyleCnt="0"/>
      <dgm:spPr/>
    </dgm:pt>
    <dgm:pt modelId="{88116E33-DA76-6543-B968-A455A8244370}" type="pres">
      <dgm:prSet presAssocID="{D44743F3-9522-0349-9295-6E24B0A8950A}" presName="rootText" presStyleLbl="node1" presStyleIdx="0" presStyleCnt="4"/>
      <dgm:spPr/>
    </dgm:pt>
    <dgm:pt modelId="{5FC561D5-BDF1-7C4A-8266-C84CC5C6F3E2}" type="pres">
      <dgm:prSet presAssocID="{D44743F3-9522-0349-9295-6E24B0A8950A}" presName="rootConnector" presStyleLbl="node1" presStyleIdx="0" presStyleCnt="4"/>
      <dgm:spPr/>
    </dgm:pt>
    <dgm:pt modelId="{2DBA6FF5-81AC-1A42-B446-493688CB555E}" type="pres">
      <dgm:prSet presAssocID="{D44743F3-9522-0349-9295-6E24B0A8950A}" presName="childShape" presStyleCnt="0"/>
      <dgm:spPr/>
    </dgm:pt>
    <dgm:pt modelId="{4F372736-BB0D-4544-85DC-8D6EEC582B17}" type="pres">
      <dgm:prSet presAssocID="{986D6148-EF82-DA4D-8365-DFE159976462}" presName="Name13" presStyleLbl="parChTrans1D2" presStyleIdx="0" presStyleCnt="12"/>
      <dgm:spPr/>
    </dgm:pt>
    <dgm:pt modelId="{4D645AA8-FB0A-E542-9DE0-CE5776237691}" type="pres">
      <dgm:prSet presAssocID="{6A0534DB-7CEA-0F4E-91A1-E8847D9A8684}" presName="childText" presStyleLbl="bgAcc1" presStyleIdx="0" presStyleCnt="12">
        <dgm:presLayoutVars>
          <dgm:bulletEnabled val="1"/>
        </dgm:presLayoutVars>
      </dgm:prSet>
      <dgm:spPr/>
    </dgm:pt>
    <dgm:pt modelId="{B0065D2A-0D4E-2847-9EB1-BB33C475DA32}" type="pres">
      <dgm:prSet presAssocID="{845B3499-F636-D64D-B8BD-F90644397589}" presName="Name13" presStyleLbl="parChTrans1D2" presStyleIdx="1" presStyleCnt="12"/>
      <dgm:spPr/>
    </dgm:pt>
    <dgm:pt modelId="{5142F75F-A34A-564A-A8C3-C8CB4737F912}" type="pres">
      <dgm:prSet presAssocID="{475B4AAE-5C59-2C4B-931E-B2ECB67BEBD2}" presName="childText" presStyleLbl="bgAcc1" presStyleIdx="1" presStyleCnt="12">
        <dgm:presLayoutVars>
          <dgm:bulletEnabled val="1"/>
        </dgm:presLayoutVars>
      </dgm:prSet>
      <dgm:spPr/>
    </dgm:pt>
    <dgm:pt modelId="{2BF9196C-607D-C240-B607-E0F54E873E7A}" type="pres">
      <dgm:prSet presAssocID="{893B13DB-2582-EB4B-A14E-A2AA090DEB91}" presName="Name13" presStyleLbl="parChTrans1D2" presStyleIdx="2" presStyleCnt="12"/>
      <dgm:spPr/>
    </dgm:pt>
    <dgm:pt modelId="{B944283A-87E2-2548-A6E9-44663D6E683F}" type="pres">
      <dgm:prSet presAssocID="{6DC9E00A-9AB0-E341-9AB8-9B1C9963C306}" presName="childText" presStyleLbl="bgAcc1" presStyleIdx="2" presStyleCnt="12">
        <dgm:presLayoutVars>
          <dgm:bulletEnabled val="1"/>
        </dgm:presLayoutVars>
      </dgm:prSet>
      <dgm:spPr/>
    </dgm:pt>
    <dgm:pt modelId="{FD960190-5F3E-264F-AEA9-F1A9C43A98AF}" type="pres">
      <dgm:prSet presAssocID="{A45C9F6A-98EF-8144-8F8A-99406450B579}" presName="root" presStyleCnt="0"/>
      <dgm:spPr/>
    </dgm:pt>
    <dgm:pt modelId="{9E3EAB05-130A-0C40-A45F-284FF064BEBD}" type="pres">
      <dgm:prSet presAssocID="{A45C9F6A-98EF-8144-8F8A-99406450B579}" presName="rootComposite" presStyleCnt="0"/>
      <dgm:spPr/>
    </dgm:pt>
    <dgm:pt modelId="{6DBAB38D-44C9-6149-B2D5-FEE3D80A24DC}" type="pres">
      <dgm:prSet presAssocID="{A45C9F6A-98EF-8144-8F8A-99406450B579}" presName="rootText" presStyleLbl="node1" presStyleIdx="1" presStyleCnt="4"/>
      <dgm:spPr/>
    </dgm:pt>
    <dgm:pt modelId="{F7E93E99-0B05-EB4D-82BF-7CCFE25DD4B9}" type="pres">
      <dgm:prSet presAssocID="{A45C9F6A-98EF-8144-8F8A-99406450B579}" presName="rootConnector" presStyleLbl="node1" presStyleIdx="1" presStyleCnt="4"/>
      <dgm:spPr/>
    </dgm:pt>
    <dgm:pt modelId="{72D4CB12-2EA2-EC4C-A73B-A53C0D68E2AE}" type="pres">
      <dgm:prSet presAssocID="{A45C9F6A-98EF-8144-8F8A-99406450B579}" presName="childShape" presStyleCnt="0"/>
      <dgm:spPr/>
    </dgm:pt>
    <dgm:pt modelId="{5497EC49-C11D-6F44-9402-4BCC2AB73E9B}" type="pres">
      <dgm:prSet presAssocID="{FD79A788-D2E6-E441-9806-5E7F1AA3970B}" presName="Name13" presStyleLbl="parChTrans1D2" presStyleIdx="3" presStyleCnt="12"/>
      <dgm:spPr/>
    </dgm:pt>
    <dgm:pt modelId="{058AFC01-C914-2C4A-A715-123D52C00D3E}" type="pres">
      <dgm:prSet presAssocID="{C52B9DF9-B255-2B42-8D70-58643719092D}" presName="childText" presStyleLbl="bgAcc1" presStyleIdx="3" presStyleCnt="12">
        <dgm:presLayoutVars>
          <dgm:bulletEnabled val="1"/>
        </dgm:presLayoutVars>
      </dgm:prSet>
      <dgm:spPr/>
    </dgm:pt>
    <dgm:pt modelId="{BD9E9994-0352-E649-BCCD-A0251FA7FB81}" type="pres">
      <dgm:prSet presAssocID="{D86AFF65-C464-DA48-9D0C-72006405A99F}" presName="Name13" presStyleLbl="parChTrans1D2" presStyleIdx="4" presStyleCnt="12"/>
      <dgm:spPr/>
    </dgm:pt>
    <dgm:pt modelId="{96B3070C-44A0-DA49-ACBE-6FFD7C8B8645}" type="pres">
      <dgm:prSet presAssocID="{811180D8-E2CD-F442-8670-8FE079C5ACF2}" presName="childText" presStyleLbl="bgAcc1" presStyleIdx="4" presStyleCnt="12">
        <dgm:presLayoutVars>
          <dgm:bulletEnabled val="1"/>
        </dgm:presLayoutVars>
      </dgm:prSet>
      <dgm:spPr/>
    </dgm:pt>
    <dgm:pt modelId="{5C443DD3-3407-F74D-B2DF-8DBD2DF14AC3}" type="pres">
      <dgm:prSet presAssocID="{7E4D38D8-4AE2-6E49-B333-67E4892B5AF5}" presName="Name13" presStyleLbl="parChTrans1D2" presStyleIdx="5" presStyleCnt="12"/>
      <dgm:spPr/>
    </dgm:pt>
    <dgm:pt modelId="{8D2F09E5-BCD5-FE4F-9767-CD56D9D4E6FE}" type="pres">
      <dgm:prSet presAssocID="{3850E42A-0DF0-3F4C-A53A-2F11FDD3FA4B}" presName="childText" presStyleLbl="bgAcc1" presStyleIdx="5" presStyleCnt="12">
        <dgm:presLayoutVars>
          <dgm:bulletEnabled val="1"/>
        </dgm:presLayoutVars>
      </dgm:prSet>
      <dgm:spPr/>
    </dgm:pt>
    <dgm:pt modelId="{CDF6613C-16D2-B243-9B87-02B9236A8A65}" type="pres">
      <dgm:prSet presAssocID="{1B32F705-B859-FC40-96A4-F6A158C98C0D}" presName="Name13" presStyleLbl="parChTrans1D2" presStyleIdx="6" presStyleCnt="12"/>
      <dgm:spPr/>
    </dgm:pt>
    <dgm:pt modelId="{5707F0CC-C10C-584C-B9A6-637D5EF5F08B}" type="pres">
      <dgm:prSet presAssocID="{D536E680-1B9C-1B44-87DF-54A01A75AF5C}" presName="childText" presStyleLbl="bgAcc1" presStyleIdx="6" presStyleCnt="12">
        <dgm:presLayoutVars>
          <dgm:bulletEnabled val="1"/>
        </dgm:presLayoutVars>
      </dgm:prSet>
      <dgm:spPr/>
    </dgm:pt>
    <dgm:pt modelId="{61D2EEC1-7BB7-1645-BE0C-1281E8ED80D0}" type="pres">
      <dgm:prSet presAssocID="{A0080F5F-E066-FC40-8549-6477B8992F64}" presName="Name13" presStyleLbl="parChTrans1D2" presStyleIdx="7" presStyleCnt="12"/>
      <dgm:spPr/>
    </dgm:pt>
    <dgm:pt modelId="{72FE761C-043B-F743-8450-A9F0EB4A34F2}" type="pres">
      <dgm:prSet presAssocID="{6B87525D-A66A-0442-A8C4-CA9E23F4DE0B}" presName="childText" presStyleLbl="bgAcc1" presStyleIdx="7" presStyleCnt="12">
        <dgm:presLayoutVars>
          <dgm:bulletEnabled val="1"/>
        </dgm:presLayoutVars>
      </dgm:prSet>
      <dgm:spPr/>
    </dgm:pt>
    <dgm:pt modelId="{6A48EA59-9F4C-6745-B0B7-4A5AB1182EF1}" type="pres">
      <dgm:prSet presAssocID="{054260FB-CC87-E648-B55A-FBAB09824084}" presName="Name13" presStyleLbl="parChTrans1D2" presStyleIdx="8" presStyleCnt="12"/>
      <dgm:spPr/>
    </dgm:pt>
    <dgm:pt modelId="{91B49D38-B233-E54A-9844-3C14FF837260}" type="pres">
      <dgm:prSet presAssocID="{5B1EAB7A-1458-7544-B74A-ACFBEB4F7A40}" presName="childText" presStyleLbl="bgAcc1" presStyleIdx="8" presStyleCnt="12">
        <dgm:presLayoutVars>
          <dgm:bulletEnabled val="1"/>
        </dgm:presLayoutVars>
      </dgm:prSet>
      <dgm:spPr/>
    </dgm:pt>
    <dgm:pt modelId="{99DE07AE-4D25-F34C-BC08-E3C2E55EA317}" type="pres">
      <dgm:prSet presAssocID="{3D5BD63F-486B-F54F-A958-CB5F18935AFF}" presName="root" presStyleCnt="0"/>
      <dgm:spPr/>
    </dgm:pt>
    <dgm:pt modelId="{4543CB57-2D5A-EE47-9573-0424115830F7}" type="pres">
      <dgm:prSet presAssocID="{3D5BD63F-486B-F54F-A958-CB5F18935AFF}" presName="rootComposite" presStyleCnt="0"/>
      <dgm:spPr/>
    </dgm:pt>
    <dgm:pt modelId="{FA4C3743-3467-FC44-B7FE-287DEAA1124D}" type="pres">
      <dgm:prSet presAssocID="{3D5BD63F-486B-F54F-A958-CB5F18935AFF}" presName="rootText" presStyleLbl="node1" presStyleIdx="2" presStyleCnt="4"/>
      <dgm:spPr/>
    </dgm:pt>
    <dgm:pt modelId="{DC192240-8548-AB42-AED3-144132AAAD05}" type="pres">
      <dgm:prSet presAssocID="{3D5BD63F-486B-F54F-A958-CB5F18935AFF}" presName="rootConnector" presStyleLbl="node1" presStyleIdx="2" presStyleCnt="4"/>
      <dgm:spPr/>
    </dgm:pt>
    <dgm:pt modelId="{6726272E-461C-D249-8EFA-289581D78C42}" type="pres">
      <dgm:prSet presAssocID="{3D5BD63F-486B-F54F-A958-CB5F18935AFF}" presName="childShape" presStyleCnt="0"/>
      <dgm:spPr/>
    </dgm:pt>
    <dgm:pt modelId="{BD7E7287-F168-C044-8FDB-7C9362666596}" type="pres">
      <dgm:prSet presAssocID="{411EA9BC-EE85-924A-80EC-BFDB84A5DC45}" presName="Name13" presStyleLbl="parChTrans1D2" presStyleIdx="9" presStyleCnt="12"/>
      <dgm:spPr/>
    </dgm:pt>
    <dgm:pt modelId="{A6507E81-B4BF-EE46-9ABC-616C00915F1E}" type="pres">
      <dgm:prSet presAssocID="{1835D066-5953-184E-9EFD-D2C89FB7BC14}" presName="childText" presStyleLbl="bgAcc1" presStyleIdx="9" presStyleCnt="12">
        <dgm:presLayoutVars>
          <dgm:bulletEnabled val="1"/>
        </dgm:presLayoutVars>
      </dgm:prSet>
      <dgm:spPr/>
    </dgm:pt>
    <dgm:pt modelId="{B1D037E0-2392-374F-98D5-B4CDDF00940A}" type="pres">
      <dgm:prSet presAssocID="{FBA5BAF7-6029-8C4E-8966-2FA8E39FDD17}" presName="Name13" presStyleLbl="parChTrans1D2" presStyleIdx="10" presStyleCnt="12"/>
      <dgm:spPr/>
    </dgm:pt>
    <dgm:pt modelId="{9944C035-FD52-8C4A-A98B-7EFBD3D7356C}" type="pres">
      <dgm:prSet presAssocID="{6E6B2896-A1F9-7247-A6A8-6CBBE4A3B604}" presName="childText" presStyleLbl="bgAcc1" presStyleIdx="10" presStyleCnt="12">
        <dgm:presLayoutVars>
          <dgm:bulletEnabled val="1"/>
        </dgm:presLayoutVars>
      </dgm:prSet>
      <dgm:spPr/>
    </dgm:pt>
    <dgm:pt modelId="{14187234-FEAA-564F-A6AF-D4AB644514F9}" type="pres">
      <dgm:prSet presAssocID="{B326563A-6969-6945-AF91-A48EBD5979FC}" presName="root" presStyleCnt="0"/>
      <dgm:spPr/>
    </dgm:pt>
    <dgm:pt modelId="{9AD3160D-EFAB-0B46-A449-65C6EF1A11BE}" type="pres">
      <dgm:prSet presAssocID="{B326563A-6969-6945-AF91-A48EBD5979FC}" presName="rootComposite" presStyleCnt="0"/>
      <dgm:spPr/>
    </dgm:pt>
    <dgm:pt modelId="{8446538A-E931-5B47-A6B9-022BADC67260}" type="pres">
      <dgm:prSet presAssocID="{B326563A-6969-6945-AF91-A48EBD5979FC}" presName="rootText" presStyleLbl="node1" presStyleIdx="3" presStyleCnt="4"/>
      <dgm:spPr/>
    </dgm:pt>
    <dgm:pt modelId="{CC6035A4-AC0B-364F-BF84-A7902FAE6514}" type="pres">
      <dgm:prSet presAssocID="{B326563A-6969-6945-AF91-A48EBD5979FC}" presName="rootConnector" presStyleLbl="node1" presStyleIdx="3" presStyleCnt="4"/>
      <dgm:spPr/>
    </dgm:pt>
    <dgm:pt modelId="{1926C01E-561C-9544-95F3-085C5BE60D5F}" type="pres">
      <dgm:prSet presAssocID="{B326563A-6969-6945-AF91-A48EBD5979FC}" presName="childShape" presStyleCnt="0"/>
      <dgm:spPr/>
    </dgm:pt>
    <dgm:pt modelId="{F154EDEC-091F-A44F-8169-5653E1049665}" type="pres">
      <dgm:prSet presAssocID="{57867809-C9F5-F649-B0A1-46A2A3D49C06}" presName="Name13" presStyleLbl="parChTrans1D2" presStyleIdx="11" presStyleCnt="12"/>
      <dgm:spPr/>
    </dgm:pt>
    <dgm:pt modelId="{A7F6D20D-C212-3A44-A7CA-C30BD97733AB}" type="pres">
      <dgm:prSet presAssocID="{175B00B5-205F-124C-9816-DFB7EBB9ECE0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3A843B07-4517-444A-998A-1008AB094892}" srcId="{99A497A5-E188-924D-B9D8-94868F5B2D59}" destId="{B326563A-6969-6945-AF91-A48EBD5979FC}" srcOrd="3" destOrd="0" parTransId="{0BA6AF2D-F5A2-7F4D-9B97-BB101D5D061A}" sibTransId="{6598B13D-91F6-A34C-932D-CE8ABAA1680C}"/>
    <dgm:cxn modelId="{718DF612-2B3B-6F41-879B-778794652282}" type="presOf" srcId="{D86AFF65-C464-DA48-9D0C-72006405A99F}" destId="{BD9E9994-0352-E649-BCCD-A0251FA7FB81}" srcOrd="0" destOrd="0" presId="urn:microsoft.com/office/officeart/2005/8/layout/hierarchy3"/>
    <dgm:cxn modelId="{A1571918-E99D-444A-B404-58416D51BC2A}" type="presOf" srcId="{411EA9BC-EE85-924A-80EC-BFDB84A5DC45}" destId="{BD7E7287-F168-C044-8FDB-7C9362666596}" srcOrd="0" destOrd="0" presId="urn:microsoft.com/office/officeart/2005/8/layout/hierarchy3"/>
    <dgm:cxn modelId="{025F4E1C-4F46-2B4F-84F5-0C039BB6ABD9}" type="presOf" srcId="{845B3499-F636-D64D-B8BD-F90644397589}" destId="{B0065D2A-0D4E-2847-9EB1-BB33C475DA32}" srcOrd="0" destOrd="0" presId="urn:microsoft.com/office/officeart/2005/8/layout/hierarchy3"/>
    <dgm:cxn modelId="{795E8620-91EE-954F-993D-4BE0A42F054E}" type="presOf" srcId="{7E4D38D8-4AE2-6E49-B333-67E4892B5AF5}" destId="{5C443DD3-3407-F74D-B2DF-8DBD2DF14AC3}" srcOrd="0" destOrd="0" presId="urn:microsoft.com/office/officeart/2005/8/layout/hierarchy3"/>
    <dgm:cxn modelId="{B6957522-A10E-0B4E-B305-E71B924E40B6}" srcId="{A45C9F6A-98EF-8144-8F8A-99406450B579}" destId="{811180D8-E2CD-F442-8670-8FE079C5ACF2}" srcOrd="1" destOrd="0" parTransId="{D86AFF65-C464-DA48-9D0C-72006405A99F}" sibTransId="{F4BEF1E9-FAE5-BE4E-8735-68AAEAC705FF}"/>
    <dgm:cxn modelId="{2632382A-6CE7-6A42-8DFC-5115FE168137}" type="presOf" srcId="{986D6148-EF82-DA4D-8365-DFE159976462}" destId="{4F372736-BB0D-4544-85DC-8D6EEC582B17}" srcOrd="0" destOrd="0" presId="urn:microsoft.com/office/officeart/2005/8/layout/hierarchy3"/>
    <dgm:cxn modelId="{EFDD5833-774E-DA46-BCE0-4D792B30A3EC}" type="presOf" srcId="{B326563A-6969-6945-AF91-A48EBD5979FC}" destId="{CC6035A4-AC0B-364F-BF84-A7902FAE6514}" srcOrd="1" destOrd="0" presId="urn:microsoft.com/office/officeart/2005/8/layout/hierarchy3"/>
    <dgm:cxn modelId="{1911D635-70E4-2949-B580-9685D78ABF13}" type="presOf" srcId="{B326563A-6969-6945-AF91-A48EBD5979FC}" destId="{8446538A-E931-5B47-A6B9-022BADC67260}" srcOrd="0" destOrd="0" presId="urn:microsoft.com/office/officeart/2005/8/layout/hierarchy3"/>
    <dgm:cxn modelId="{B7EC443D-E01A-0D44-B935-97E0E1E911A4}" type="presOf" srcId="{175B00B5-205F-124C-9816-DFB7EBB9ECE0}" destId="{A7F6D20D-C212-3A44-A7CA-C30BD97733AB}" srcOrd="0" destOrd="0" presId="urn:microsoft.com/office/officeart/2005/8/layout/hierarchy3"/>
    <dgm:cxn modelId="{4EE6FB3D-A3C7-7C46-B408-F261246CBFBE}" type="presOf" srcId="{6DC9E00A-9AB0-E341-9AB8-9B1C9963C306}" destId="{B944283A-87E2-2548-A6E9-44663D6E683F}" srcOrd="0" destOrd="0" presId="urn:microsoft.com/office/officeart/2005/8/layout/hierarchy3"/>
    <dgm:cxn modelId="{E659B54C-627F-824F-8D25-32976BA8A269}" type="presOf" srcId="{893B13DB-2582-EB4B-A14E-A2AA090DEB91}" destId="{2BF9196C-607D-C240-B607-E0F54E873E7A}" srcOrd="0" destOrd="0" presId="urn:microsoft.com/office/officeart/2005/8/layout/hierarchy3"/>
    <dgm:cxn modelId="{C1F0BF54-B2BA-B04A-B97D-D3B94A77F96C}" type="presOf" srcId="{A45C9F6A-98EF-8144-8F8A-99406450B579}" destId="{6DBAB38D-44C9-6149-B2D5-FEE3D80A24DC}" srcOrd="0" destOrd="0" presId="urn:microsoft.com/office/officeart/2005/8/layout/hierarchy3"/>
    <dgm:cxn modelId="{45810B5D-5BB6-154F-A1E4-1897BBC7C700}" type="presOf" srcId="{3D5BD63F-486B-F54F-A958-CB5F18935AFF}" destId="{DC192240-8548-AB42-AED3-144132AAAD05}" srcOrd="1" destOrd="0" presId="urn:microsoft.com/office/officeart/2005/8/layout/hierarchy3"/>
    <dgm:cxn modelId="{69A88160-36C6-FD49-A1EA-8CA266DDCEC1}" srcId="{A45C9F6A-98EF-8144-8F8A-99406450B579}" destId="{5B1EAB7A-1458-7544-B74A-ACFBEB4F7A40}" srcOrd="5" destOrd="0" parTransId="{054260FB-CC87-E648-B55A-FBAB09824084}" sibTransId="{D8E060BA-385A-EF47-9092-9DDEBDC9F737}"/>
    <dgm:cxn modelId="{2E277961-42FA-EF4B-89A8-F8B5FA98A9CC}" srcId="{99A497A5-E188-924D-B9D8-94868F5B2D59}" destId="{A45C9F6A-98EF-8144-8F8A-99406450B579}" srcOrd="1" destOrd="0" parTransId="{090EE4E3-64DF-7F46-97E9-8E83C30FA78D}" sibTransId="{4C7C62F3-ECAE-F84A-9D4E-F666BAF7A405}"/>
    <dgm:cxn modelId="{55D65A66-8AAD-0449-974C-763894DD08DF}" type="presOf" srcId="{475B4AAE-5C59-2C4B-931E-B2ECB67BEBD2}" destId="{5142F75F-A34A-564A-A8C3-C8CB4737F912}" srcOrd="0" destOrd="0" presId="urn:microsoft.com/office/officeart/2005/8/layout/hierarchy3"/>
    <dgm:cxn modelId="{E983A967-6FC3-2746-A558-62AB8364F4EC}" type="presOf" srcId="{FD79A788-D2E6-E441-9806-5E7F1AA3970B}" destId="{5497EC49-C11D-6F44-9402-4BCC2AB73E9B}" srcOrd="0" destOrd="0" presId="urn:microsoft.com/office/officeart/2005/8/layout/hierarchy3"/>
    <dgm:cxn modelId="{45C7956A-BD09-724C-B628-50EF560E52EB}" type="presOf" srcId="{3850E42A-0DF0-3F4C-A53A-2F11FDD3FA4B}" destId="{8D2F09E5-BCD5-FE4F-9767-CD56D9D4E6FE}" srcOrd="0" destOrd="0" presId="urn:microsoft.com/office/officeart/2005/8/layout/hierarchy3"/>
    <dgm:cxn modelId="{D568686D-259F-6B4E-81F5-7B0D05D80EDF}" type="presOf" srcId="{6E6B2896-A1F9-7247-A6A8-6CBBE4A3B604}" destId="{9944C035-FD52-8C4A-A98B-7EFBD3D7356C}" srcOrd="0" destOrd="0" presId="urn:microsoft.com/office/officeart/2005/8/layout/hierarchy3"/>
    <dgm:cxn modelId="{A9545270-F7BA-194A-8E5D-C537F1B2E7A2}" type="presOf" srcId="{1835D066-5953-184E-9EFD-D2C89FB7BC14}" destId="{A6507E81-B4BF-EE46-9ABC-616C00915F1E}" srcOrd="0" destOrd="0" presId="urn:microsoft.com/office/officeart/2005/8/layout/hierarchy3"/>
    <dgm:cxn modelId="{54BA3C72-630E-8847-ADC4-74B3A3ED7802}" type="presOf" srcId="{5B1EAB7A-1458-7544-B74A-ACFBEB4F7A40}" destId="{91B49D38-B233-E54A-9844-3C14FF837260}" srcOrd="0" destOrd="0" presId="urn:microsoft.com/office/officeart/2005/8/layout/hierarchy3"/>
    <dgm:cxn modelId="{4B223F75-8970-1747-B7C7-BA06D66C1FD7}" srcId="{D44743F3-9522-0349-9295-6E24B0A8950A}" destId="{6A0534DB-7CEA-0F4E-91A1-E8847D9A8684}" srcOrd="0" destOrd="0" parTransId="{986D6148-EF82-DA4D-8365-DFE159976462}" sibTransId="{93A26D00-B56A-3647-921D-B34001D293E9}"/>
    <dgm:cxn modelId="{B36C7B75-1A34-5C48-ADC9-C5761B8D4FF3}" srcId="{A45C9F6A-98EF-8144-8F8A-99406450B579}" destId="{C52B9DF9-B255-2B42-8D70-58643719092D}" srcOrd="0" destOrd="0" parTransId="{FD79A788-D2E6-E441-9806-5E7F1AA3970B}" sibTransId="{178110FE-731B-E544-A1EC-69AAAA5A5568}"/>
    <dgm:cxn modelId="{D7F50E7E-3459-434F-AAED-B0C379A40413}" type="presOf" srcId="{1B32F705-B859-FC40-96A4-F6A158C98C0D}" destId="{CDF6613C-16D2-B243-9B87-02B9236A8A65}" srcOrd="0" destOrd="0" presId="urn:microsoft.com/office/officeart/2005/8/layout/hierarchy3"/>
    <dgm:cxn modelId="{DB645F84-F3C0-A54A-9A04-464C1023A45F}" srcId="{D44743F3-9522-0349-9295-6E24B0A8950A}" destId="{6DC9E00A-9AB0-E341-9AB8-9B1C9963C306}" srcOrd="2" destOrd="0" parTransId="{893B13DB-2582-EB4B-A14E-A2AA090DEB91}" sibTransId="{1A2F6911-70F0-BA4C-9853-914802B4468D}"/>
    <dgm:cxn modelId="{D2726184-98B2-BC46-B2E5-6E1A89CA0650}" srcId="{99A497A5-E188-924D-B9D8-94868F5B2D59}" destId="{D44743F3-9522-0349-9295-6E24B0A8950A}" srcOrd="0" destOrd="0" parTransId="{A94A403F-9F46-5743-8AB3-394700F10653}" sibTransId="{68776B3E-5B2F-6647-8FE0-9BCC2FB1EA8E}"/>
    <dgm:cxn modelId="{B7DA6F87-5FE7-E948-8320-4C067DBDC5F4}" srcId="{99A497A5-E188-924D-B9D8-94868F5B2D59}" destId="{3D5BD63F-486B-F54F-A958-CB5F18935AFF}" srcOrd="2" destOrd="0" parTransId="{F8341A95-E6E3-AD4E-9B01-48CBD5A8CA4E}" sibTransId="{ED17B92B-2893-3542-8BC7-A02B9748F046}"/>
    <dgm:cxn modelId="{BC0C9087-62D1-D941-9006-21849A564185}" type="presOf" srcId="{D44743F3-9522-0349-9295-6E24B0A8950A}" destId="{5FC561D5-BDF1-7C4A-8266-C84CC5C6F3E2}" srcOrd="1" destOrd="0" presId="urn:microsoft.com/office/officeart/2005/8/layout/hierarchy3"/>
    <dgm:cxn modelId="{EEF0CC93-46F0-9246-9CE6-75C5F8D8480C}" type="presOf" srcId="{A0080F5F-E066-FC40-8549-6477B8992F64}" destId="{61D2EEC1-7BB7-1645-BE0C-1281E8ED80D0}" srcOrd="0" destOrd="0" presId="urn:microsoft.com/office/officeart/2005/8/layout/hierarchy3"/>
    <dgm:cxn modelId="{E9AB1D9C-ECAD-6940-A524-C96CFF49FAE2}" type="presOf" srcId="{D44743F3-9522-0349-9295-6E24B0A8950A}" destId="{88116E33-DA76-6543-B968-A455A8244370}" srcOrd="0" destOrd="0" presId="urn:microsoft.com/office/officeart/2005/8/layout/hierarchy3"/>
    <dgm:cxn modelId="{781CBCA0-1CD0-7B44-B6B6-88FF336E1138}" srcId="{D44743F3-9522-0349-9295-6E24B0A8950A}" destId="{475B4AAE-5C59-2C4B-931E-B2ECB67BEBD2}" srcOrd="1" destOrd="0" parTransId="{845B3499-F636-D64D-B8BD-F90644397589}" sibTransId="{7DA39A73-DEBF-3443-A128-11065F74BC16}"/>
    <dgm:cxn modelId="{5771E4B9-FFD5-0F4F-ADB1-AF1577D65B31}" srcId="{B326563A-6969-6945-AF91-A48EBD5979FC}" destId="{175B00B5-205F-124C-9816-DFB7EBB9ECE0}" srcOrd="0" destOrd="0" parTransId="{57867809-C9F5-F649-B0A1-46A2A3D49C06}" sibTransId="{DE24EFC5-81C9-DD4E-92C1-21E96BFC8239}"/>
    <dgm:cxn modelId="{0B3F9CBF-7322-2C49-94E7-1E68F072B8F8}" type="presOf" srcId="{6A0534DB-7CEA-0F4E-91A1-E8847D9A8684}" destId="{4D645AA8-FB0A-E542-9DE0-CE5776237691}" srcOrd="0" destOrd="0" presId="urn:microsoft.com/office/officeart/2005/8/layout/hierarchy3"/>
    <dgm:cxn modelId="{A4C6C5C2-0132-EA4D-86E9-7F5E90A92AFA}" type="presOf" srcId="{3D5BD63F-486B-F54F-A958-CB5F18935AFF}" destId="{FA4C3743-3467-FC44-B7FE-287DEAA1124D}" srcOrd="0" destOrd="0" presId="urn:microsoft.com/office/officeart/2005/8/layout/hierarchy3"/>
    <dgm:cxn modelId="{D25C03C6-F401-3A49-9885-F7684992FBF9}" type="presOf" srcId="{054260FB-CC87-E648-B55A-FBAB09824084}" destId="{6A48EA59-9F4C-6745-B0B7-4A5AB1182EF1}" srcOrd="0" destOrd="0" presId="urn:microsoft.com/office/officeart/2005/8/layout/hierarchy3"/>
    <dgm:cxn modelId="{2C072ED0-FDB7-E948-9A2B-4311711028DF}" srcId="{3D5BD63F-486B-F54F-A958-CB5F18935AFF}" destId="{6E6B2896-A1F9-7247-A6A8-6CBBE4A3B604}" srcOrd="1" destOrd="0" parTransId="{FBA5BAF7-6029-8C4E-8966-2FA8E39FDD17}" sibTransId="{E7C515FF-7708-BB45-A30C-649AC4806653}"/>
    <dgm:cxn modelId="{7C54B5D8-2F14-F444-B4D0-1619294DEBEA}" srcId="{A45C9F6A-98EF-8144-8F8A-99406450B579}" destId="{6B87525D-A66A-0442-A8C4-CA9E23F4DE0B}" srcOrd="4" destOrd="0" parTransId="{A0080F5F-E066-FC40-8549-6477B8992F64}" sibTransId="{A4514501-21BB-E146-9D46-76DEBD3F4014}"/>
    <dgm:cxn modelId="{B9D8EBDD-1ECF-5E4C-8AEC-9AFF809F7F19}" srcId="{3D5BD63F-486B-F54F-A958-CB5F18935AFF}" destId="{1835D066-5953-184E-9EFD-D2C89FB7BC14}" srcOrd="0" destOrd="0" parTransId="{411EA9BC-EE85-924A-80EC-BFDB84A5DC45}" sibTransId="{E52EA233-3DF7-B147-9770-382D2FD6B981}"/>
    <dgm:cxn modelId="{FBFA59E4-9E76-3D4A-886A-DB4D4406C1EE}" type="presOf" srcId="{57867809-C9F5-F649-B0A1-46A2A3D49C06}" destId="{F154EDEC-091F-A44F-8169-5653E1049665}" srcOrd="0" destOrd="0" presId="urn:microsoft.com/office/officeart/2005/8/layout/hierarchy3"/>
    <dgm:cxn modelId="{A72757E8-E0F5-E24A-A886-2F8F5FFF727E}" type="presOf" srcId="{A45C9F6A-98EF-8144-8F8A-99406450B579}" destId="{F7E93E99-0B05-EB4D-82BF-7CCFE25DD4B9}" srcOrd="1" destOrd="0" presId="urn:microsoft.com/office/officeart/2005/8/layout/hierarchy3"/>
    <dgm:cxn modelId="{421CB7ED-6423-9741-A259-5E741A423EA8}" srcId="{A45C9F6A-98EF-8144-8F8A-99406450B579}" destId="{D536E680-1B9C-1B44-87DF-54A01A75AF5C}" srcOrd="3" destOrd="0" parTransId="{1B32F705-B859-FC40-96A4-F6A158C98C0D}" sibTransId="{6A628C4A-B658-674F-A4A2-3A18F61AA5E0}"/>
    <dgm:cxn modelId="{92BD4CEE-D79B-0548-9A2C-6EC89D9DDECF}" type="presOf" srcId="{D536E680-1B9C-1B44-87DF-54A01A75AF5C}" destId="{5707F0CC-C10C-584C-B9A6-637D5EF5F08B}" srcOrd="0" destOrd="0" presId="urn:microsoft.com/office/officeart/2005/8/layout/hierarchy3"/>
    <dgm:cxn modelId="{BDB26DF1-D939-0845-9033-23CAACA5F10A}" srcId="{A45C9F6A-98EF-8144-8F8A-99406450B579}" destId="{3850E42A-0DF0-3F4C-A53A-2F11FDD3FA4B}" srcOrd="2" destOrd="0" parTransId="{7E4D38D8-4AE2-6E49-B333-67E4892B5AF5}" sibTransId="{2C42B50D-7D89-3949-A37E-8F8016685EBB}"/>
    <dgm:cxn modelId="{9955DDF9-DC47-F24D-96EA-60099423D268}" type="presOf" srcId="{C52B9DF9-B255-2B42-8D70-58643719092D}" destId="{058AFC01-C914-2C4A-A715-123D52C00D3E}" srcOrd="0" destOrd="0" presId="urn:microsoft.com/office/officeart/2005/8/layout/hierarchy3"/>
    <dgm:cxn modelId="{39CB00FA-4328-BC40-81BF-C625042BF320}" type="presOf" srcId="{6B87525D-A66A-0442-A8C4-CA9E23F4DE0B}" destId="{72FE761C-043B-F743-8450-A9F0EB4A34F2}" srcOrd="0" destOrd="0" presId="urn:microsoft.com/office/officeart/2005/8/layout/hierarchy3"/>
    <dgm:cxn modelId="{90214AFB-7ABB-CC49-A4A7-5054D40341D9}" type="presOf" srcId="{811180D8-E2CD-F442-8670-8FE079C5ACF2}" destId="{96B3070C-44A0-DA49-ACBE-6FFD7C8B8645}" srcOrd="0" destOrd="0" presId="urn:microsoft.com/office/officeart/2005/8/layout/hierarchy3"/>
    <dgm:cxn modelId="{D90A0DFC-A300-D64D-8669-0EB6CDCEB528}" type="presOf" srcId="{99A497A5-E188-924D-B9D8-94868F5B2D59}" destId="{A4AC347C-73B6-1149-9FA8-154E44A07D82}" srcOrd="0" destOrd="0" presId="urn:microsoft.com/office/officeart/2005/8/layout/hierarchy3"/>
    <dgm:cxn modelId="{B09EA0FE-D763-FE4A-901F-D9231FE7378F}" type="presOf" srcId="{FBA5BAF7-6029-8C4E-8966-2FA8E39FDD17}" destId="{B1D037E0-2392-374F-98D5-B4CDDF00940A}" srcOrd="0" destOrd="0" presId="urn:microsoft.com/office/officeart/2005/8/layout/hierarchy3"/>
    <dgm:cxn modelId="{9E196C1B-BF02-5C41-884A-41F9063DD8DB}" type="presParOf" srcId="{A4AC347C-73B6-1149-9FA8-154E44A07D82}" destId="{EFED8467-C20A-AF46-9E22-14BA46B99274}" srcOrd="0" destOrd="0" presId="urn:microsoft.com/office/officeart/2005/8/layout/hierarchy3"/>
    <dgm:cxn modelId="{06E867A5-4A82-B446-ADF4-B36D696A4538}" type="presParOf" srcId="{EFED8467-C20A-AF46-9E22-14BA46B99274}" destId="{0B3D49A7-F5A7-C24E-87E5-BB5B93F08935}" srcOrd="0" destOrd="0" presId="urn:microsoft.com/office/officeart/2005/8/layout/hierarchy3"/>
    <dgm:cxn modelId="{9EC971CB-DA27-004C-A75A-37F6BBDB49D0}" type="presParOf" srcId="{0B3D49A7-F5A7-C24E-87E5-BB5B93F08935}" destId="{88116E33-DA76-6543-B968-A455A8244370}" srcOrd="0" destOrd="0" presId="urn:microsoft.com/office/officeart/2005/8/layout/hierarchy3"/>
    <dgm:cxn modelId="{C51524D5-610B-174A-9F67-97F0FC1080BA}" type="presParOf" srcId="{0B3D49A7-F5A7-C24E-87E5-BB5B93F08935}" destId="{5FC561D5-BDF1-7C4A-8266-C84CC5C6F3E2}" srcOrd="1" destOrd="0" presId="urn:microsoft.com/office/officeart/2005/8/layout/hierarchy3"/>
    <dgm:cxn modelId="{8C358615-B65A-2943-B5E3-A1CD6E601A0D}" type="presParOf" srcId="{EFED8467-C20A-AF46-9E22-14BA46B99274}" destId="{2DBA6FF5-81AC-1A42-B446-493688CB555E}" srcOrd="1" destOrd="0" presId="urn:microsoft.com/office/officeart/2005/8/layout/hierarchy3"/>
    <dgm:cxn modelId="{5506258B-3D13-E84F-8442-BDB65FBF6B50}" type="presParOf" srcId="{2DBA6FF5-81AC-1A42-B446-493688CB555E}" destId="{4F372736-BB0D-4544-85DC-8D6EEC582B17}" srcOrd="0" destOrd="0" presId="urn:microsoft.com/office/officeart/2005/8/layout/hierarchy3"/>
    <dgm:cxn modelId="{6D71FE8A-FDEB-884A-A76E-61DE90D6089A}" type="presParOf" srcId="{2DBA6FF5-81AC-1A42-B446-493688CB555E}" destId="{4D645AA8-FB0A-E542-9DE0-CE5776237691}" srcOrd="1" destOrd="0" presId="urn:microsoft.com/office/officeart/2005/8/layout/hierarchy3"/>
    <dgm:cxn modelId="{BE335FE1-C880-D544-BAF1-A54725833B98}" type="presParOf" srcId="{2DBA6FF5-81AC-1A42-B446-493688CB555E}" destId="{B0065D2A-0D4E-2847-9EB1-BB33C475DA32}" srcOrd="2" destOrd="0" presId="urn:microsoft.com/office/officeart/2005/8/layout/hierarchy3"/>
    <dgm:cxn modelId="{5748A887-ED75-DA4F-8C85-94A4422849B8}" type="presParOf" srcId="{2DBA6FF5-81AC-1A42-B446-493688CB555E}" destId="{5142F75F-A34A-564A-A8C3-C8CB4737F912}" srcOrd="3" destOrd="0" presId="urn:microsoft.com/office/officeart/2005/8/layout/hierarchy3"/>
    <dgm:cxn modelId="{FDAA17E9-4E52-7446-A2A2-059FB8192EC8}" type="presParOf" srcId="{2DBA6FF5-81AC-1A42-B446-493688CB555E}" destId="{2BF9196C-607D-C240-B607-E0F54E873E7A}" srcOrd="4" destOrd="0" presId="urn:microsoft.com/office/officeart/2005/8/layout/hierarchy3"/>
    <dgm:cxn modelId="{50EF11B4-6A8C-DA42-9509-38928DDDDF1C}" type="presParOf" srcId="{2DBA6FF5-81AC-1A42-B446-493688CB555E}" destId="{B944283A-87E2-2548-A6E9-44663D6E683F}" srcOrd="5" destOrd="0" presId="urn:microsoft.com/office/officeart/2005/8/layout/hierarchy3"/>
    <dgm:cxn modelId="{3CE41FAA-B650-2048-B4D3-AB8975325EF7}" type="presParOf" srcId="{A4AC347C-73B6-1149-9FA8-154E44A07D82}" destId="{FD960190-5F3E-264F-AEA9-F1A9C43A98AF}" srcOrd="1" destOrd="0" presId="urn:microsoft.com/office/officeart/2005/8/layout/hierarchy3"/>
    <dgm:cxn modelId="{D86C4D97-2853-8044-A96C-986B425239E4}" type="presParOf" srcId="{FD960190-5F3E-264F-AEA9-F1A9C43A98AF}" destId="{9E3EAB05-130A-0C40-A45F-284FF064BEBD}" srcOrd="0" destOrd="0" presId="urn:microsoft.com/office/officeart/2005/8/layout/hierarchy3"/>
    <dgm:cxn modelId="{F44A6559-6DAD-5C4B-AB44-12DC7CF10C59}" type="presParOf" srcId="{9E3EAB05-130A-0C40-A45F-284FF064BEBD}" destId="{6DBAB38D-44C9-6149-B2D5-FEE3D80A24DC}" srcOrd="0" destOrd="0" presId="urn:microsoft.com/office/officeart/2005/8/layout/hierarchy3"/>
    <dgm:cxn modelId="{78EB7FEC-BA9A-C949-9D57-0FED3E21DAB3}" type="presParOf" srcId="{9E3EAB05-130A-0C40-A45F-284FF064BEBD}" destId="{F7E93E99-0B05-EB4D-82BF-7CCFE25DD4B9}" srcOrd="1" destOrd="0" presId="urn:microsoft.com/office/officeart/2005/8/layout/hierarchy3"/>
    <dgm:cxn modelId="{382C3924-983E-054D-8BEA-E2B38E0F7914}" type="presParOf" srcId="{FD960190-5F3E-264F-AEA9-F1A9C43A98AF}" destId="{72D4CB12-2EA2-EC4C-A73B-A53C0D68E2AE}" srcOrd="1" destOrd="0" presId="urn:microsoft.com/office/officeart/2005/8/layout/hierarchy3"/>
    <dgm:cxn modelId="{3D422F17-7187-B449-A061-1B606B275585}" type="presParOf" srcId="{72D4CB12-2EA2-EC4C-A73B-A53C0D68E2AE}" destId="{5497EC49-C11D-6F44-9402-4BCC2AB73E9B}" srcOrd="0" destOrd="0" presId="urn:microsoft.com/office/officeart/2005/8/layout/hierarchy3"/>
    <dgm:cxn modelId="{113128A9-AEFA-8942-A450-31E3E49ED159}" type="presParOf" srcId="{72D4CB12-2EA2-EC4C-A73B-A53C0D68E2AE}" destId="{058AFC01-C914-2C4A-A715-123D52C00D3E}" srcOrd="1" destOrd="0" presId="urn:microsoft.com/office/officeart/2005/8/layout/hierarchy3"/>
    <dgm:cxn modelId="{C1C2B9D4-7634-E245-B6DC-2DC772A7922C}" type="presParOf" srcId="{72D4CB12-2EA2-EC4C-A73B-A53C0D68E2AE}" destId="{BD9E9994-0352-E649-BCCD-A0251FA7FB81}" srcOrd="2" destOrd="0" presId="urn:microsoft.com/office/officeart/2005/8/layout/hierarchy3"/>
    <dgm:cxn modelId="{FBF4E3AE-275A-B544-9BCF-E78CA5DFF86F}" type="presParOf" srcId="{72D4CB12-2EA2-EC4C-A73B-A53C0D68E2AE}" destId="{96B3070C-44A0-DA49-ACBE-6FFD7C8B8645}" srcOrd="3" destOrd="0" presId="urn:microsoft.com/office/officeart/2005/8/layout/hierarchy3"/>
    <dgm:cxn modelId="{F776947D-BC0B-724F-A67F-336BDA3D0998}" type="presParOf" srcId="{72D4CB12-2EA2-EC4C-A73B-A53C0D68E2AE}" destId="{5C443DD3-3407-F74D-B2DF-8DBD2DF14AC3}" srcOrd="4" destOrd="0" presId="urn:microsoft.com/office/officeart/2005/8/layout/hierarchy3"/>
    <dgm:cxn modelId="{FBD26965-8554-5C42-B875-227561EAD54B}" type="presParOf" srcId="{72D4CB12-2EA2-EC4C-A73B-A53C0D68E2AE}" destId="{8D2F09E5-BCD5-FE4F-9767-CD56D9D4E6FE}" srcOrd="5" destOrd="0" presId="urn:microsoft.com/office/officeart/2005/8/layout/hierarchy3"/>
    <dgm:cxn modelId="{42989C65-9A15-E94A-AF7B-4EB77BE6EEDD}" type="presParOf" srcId="{72D4CB12-2EA2-EC4C-A73B-A53C0D68E2AE}" destId="{CDF6613C-16D2-B243-9B87-02B9236A8A65}" srcOrd="6" destOrd="0" presId="urn:microsoft.com/office/officeart/2005/8/layout/hierarchy3"/>
    <dgm:cxn modelId="{BC0056DC-7D14-7845-AF4E-D05F55A8BD37}" type="presParOf" srcId="{72D4CB12-2EA2-EC4C-A73B-A53C0D68E2AE}" destId="{5707F0CC-C10C-584C-B9A6-637D5EF5F08B}" srcOrd="7" destOrd="0" presId="urn:microsoft.com/office/officeart/2005/8/layout/hierarchy3"/>
    <dgm:cxn modelId="{63E78DFF-84C0-0F40-AE37-36BFA47160F8}" type="presParOf" srcId="{72D4CB12-2EA2-EC4C-A73B-A53C0D68E2AE}" destId="{61D2EEC1-7BB7-1645-BE0C-1281E8ED80D0}" srcOrd="8" destOrd="0" presId="urn:microsoft.com/office/officeart/2005/8/layout/hierarchy3"/>
    <dgm:cxn modelId="{56DA6952-14AD-9349-B54D-7C3290D169B7}" type="presParOf" srcId="{72D4CB12-2EA2-EC4C-A73B-A53C0D68E2AE}" destId="{72FE761C-043B-F743-8450-A9F0EB4A34F2}" srcOrd="9" destOrd="0" presId="urn:microsoft.com/office/officeart/2005/8/layout/hierarchy3"/>
    <dgm:cxn modelId="{BF83663A-103D-8F42-8742-F0C3DCB8948F}" type="presParOf" srcId="{72D4CB12-2EA2-EC4C-A73B-A53C0D68E2AE}" destId="{6A48EA59-9F4C-6745-B0B7-4A5AB1182EF1}" srcOrd="10" destOrd="0" presId="urn:microsoft.com/office/officeart/2005/8/layout/hierarchy3"/>
    <dgm:cxn modelId="{A643F78B-9410-194B-8A25-76DBCF3E9DC3}" type="presParOf" srcId="{72D4CB12-2EA2-EC4C-A73B-A53C0D68E2AE}" destId="{91B49D38-B233-E54A-9844-3C14FF837260}" srcOrd="11" destOrd="0" presId="urn:microsoft.com/office/officeart/2005/8/layout/hierarchy3"/>
    <dgm:cxn modelId="{88E71D3E-AE52-1245-B064-B4340F8979EF}" type="presParOf" srcId="{A4AC347C-73B6-1149-9FA8-154E44A07D82}" destId="{99DE07AE-4D25-F34C-BC08-E3C2E55EA317}" srcOrd="2" destOrd="0" presId="urn:microsoft.com/office/officeart/2005/8/layout/hierarchy3"/>
    <dgm:cxn modelId="{DBECA340-C4E4-F940-85B3-E7468799A509}" type="presParOf" srcId="{99DE07AE-4D25-F34C-BC08-E3C2E55EA317}" destId="{4543CB57-2D5A-EE47-9573-0424115830F7}" srcOrd="0" destOrd="0" presId="urn:microsoft.com/office/officeart/2005/8/layout/hierarchy3"/>
    <dgm:cxn modelId="{38E0498D-F9D4-D140-AF64-8B19D73FC362}" type="presParOf" srcId="{4543CB57-2D5A-EE47-9573-0424115830F7}" destId="{FA4C3743-3467-FC44-B7FE-287DEAA1124D}" srcOrd="0" destOrd="0" presId="urn:microsoft.com/office/officeart/2005/8/layout/hierarchy3"/>
    <dgm:cxn modelId="{5E960417-0709-DB41-BE1A-5885A6027E92}" type="presParOf" srcId="{4543CB57-2D5A-EE47-9573-0424115830F7}" destId="{DC192240-8548-AB42-AED3-144132AAAD05}" srcOrd="1" destOrd="0" presId="urn:microsoft.com/office/officeart/2005/8/layout/hierarchy3"/>
    <dgm:cxn modelId="{E2BA4321-9697-DC48-AA9A-DC2E18745E30}" type="presParOf" srcId="{99DE07AE-4D25-F34C-BC08-E3C2E55EA317}" destId="{6726272E-461C-D249-8EFA-289581D78C42}" srcOrd="1" destOrd="0" presId="urn:microsoft.com/office/officeart/2005/8/layout/hierarchy3"/>
    <dgm:cxn modelId="{C891EEE1-FDF8-834E-8F79-CC437A40318E}" type="presParOf" srcId="{6726272E-461C-D249-8EFA-289581D78C42}" destId="{BD7E7287-F168-C044-8FDB-7C9362666596}" srcOrd="0" destOrd="0" presId="urn:microsoft.com/office/officeart/2005/8/layout/hierarchy3"/>
    <dgm:cxn modelId="{069416E1-694D-CC47-9312-F32CB8E1A499}" type="presParOf" srcId="{6726272E-461C-D249-8EFA-289581D78C42}" destId="{A6507E81-B4BF-EE46-9ABC-616C00915F1E}" srcOrd="1" destOrd="0" presId="urn:microsoft.com/office/officeart/2005/8/layout/hierarchy3"/>
    <dgm:cxn modelId="{11807725-B9D7-9641-996D-56939BA04590}" type="presParOf" srcId="{6726272E-461C-D249-8EFA-289581D78C42}" destId="{B1D037E0-2392-374F-98D5-B4CDDF00940A}" srcOrd="2" destOrd="0" presId="urn:microsoft.com/office/officeart/2005/8/layout/hierarchy3"/>
    <dgm:cxn modelId="{994D002D-0C33-5B4A-AD9A-A2FA157D6435}" type="presParOf" srcId="{6726272E-461C-D249-8EFA-289581D78C42}" destId="{9944C035-FD52-8C4A-A98B-7EFBD3D7356C}" srcOrd="3" destOrd="0" presId="urn:microsoft.com/office/officeart/2005/8/layout/hierarchy3"/>
    <dgm:cxn modelId="{E1D61A29-6B09-E049-B8FF-3A53802D2238}" type="presParOf" srcId="{A4AC347C-73B6-1149-9FA8-154E44A07D82}" destId="{14187234-FEAA-564F-A6AF-D4AB644514F9}" srcOrd="3" destOrd="0" presId="urn:microsoft.com/office/officeart/2005/8/layout/hierarchy3"/>
    <dgm:cxn modelId="{80574DE3-2823-F94F-8E9E-1987FACDB199}" type="presParOf" srcId="{14187234-FEAA-564F-A6AF-D4AB644514F9}" destId="{9AD3160D-EFAB-0B46-A449-65C6EF1A11BE}" srcOrd="0" destOrd="0" presId="urn:microsoft.com/office/officeart/2005/8/layout/hierarchy3"/>
    <dgm:cxn modelId="{DB512515-91A0-324A-B3B9-3BE4C78B38AD}" type="presParOf" srcId="{9AD3160D-EFAB-0B46-A449-65C6EF1A11BE}" destId="{8446538A-E931-5B47-A6B9-022BADC67260}" srcOrd="0" destOrd="0" presId="urn:microsoft.com/office/officeart/2005/8/layout/hierarchy3"/>
    <dgm:cxn modelId="{4F097019-D2B1-C94E-AD40-6F9D6CCDFCA6}" type="presParOf" srcId="{9AD3160D-EFAB-0B46-A449-65C6EF1A11BE}" destId="{CC6035A4-AC0B-364F-BF84-A7902FAE6514}" srcOrd="1" destOrd="0" presId="urn:microsoft.com/office/officeart/2005/8/layout/hierarchy3"/>
    <dgm:cxn modelId="{CA4B1313-CBFF-8448-9FFF-4D7947C4A335}" type="presParOf" srcId="{14187234-FEAA-564F-A6AF-D4AB644514F9}" destId="{1926C01E-561C-9544-95F3-085C5BE60D5F}" srcOrd="1" destOrd="0" presId="urn:microsoft.com/office/officeart/2005/8/layout/hierarchy3"/>
    <dgm:cxn modelId="{17DB7F09-664E-0740-BC63-56ED7252E296}" type="presParOf" srcId="{1926C01E-561C-9544-95F3-085C5BE60D5F}" destId="{F154EDEC-091F-A44F-8169-5653E1049665}" srcOrd="0" destOrd="0" presId="urn:microsoft.com/office/officeart/2005/8/layout/hierarchy3"/>
    <dgm:cxn modelId="{D42D7EE2-7873-8F40-A2DD-151F442C7700}" type="presParOf" srcId="{1926C01E-561C-9544-95F3-085C5BE60D5F}" destId="{A7F6D20D-C212-3A44-A7CA-C30BD97733AB}" srcOrd="1" destOrd="0" presId="urn:microsoft.com/office/officeart/2005/8/layout/hierarchy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0FE301-46C8-2E47-BEAB-683DD4A541DB}" type="doc">
      <dgm:prSet loTypeId="urn:microsoft.com/office/officeart/2005/8/layout/lProcess2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DB38CC5-04B9-654D-949D-8CC6A573F9A6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Question 1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mod1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+ (1| year) + (1|cell))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4F7A97-5519-1D42-872A-7DD99DCA0F8B}" type="parTrans" cxnId="{59CD324B-CCA7-ED4B-BEB6-8DF1CBBC5F9D}">
      <dgm:prSet/>
      <dgm:spPr/>
      <dgm:t>
        <a:bodyPr/>
        <a:lstStyle/>
        <a:p>
          <a:endParaRPr lang="en-US"/>
        </a:p>
      </dgm:t>
    </dgm:pt>
    <dgm:pt modelId="{CD82021E-E976-2940-A31C-596CB09ADA86}" type="sibTrans" cxnId="{59CD324B-CCA7-ED4B-BEB6-8DF1CBBC5F9D}">
      <dgm:prSet/>
      <dgm:spPr/>
      <dgm:t>
        <a:bodyPr/>
        <a:lstStyle/>
        <a:p>
          <a:endParaRPr lang="en-US"/>
        </a:p>
      </dgm:t>
    </dgm:pt>
    <dgm:pt modelId="{FB9D2FFB-8DC4-994A-8912-F57F124A804B}">
      <dgm:prSet phldrT="[Text]" custT="1"/>
      <dgm:spPr/>
      <dgm:t>
        <a:bodyPr anchor="t" anchorCtr="0"/>
        <a:lstStyle/>
        <a:p>
          <a:pPr algn="ctr">
            <a:buNone/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pPr algn="ctr">
            <a:buNone/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algn="ctr">
            <a:buFont typeface="+mj-lt"/>
            <a:buAutoNum type="arabicPeriod"/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19A7C0-5724-4545-9D6A-3829E15B0E43}" type="parTrans" cxnId="{91CAE072-FFF0-AD4F-94B6-0E42CF124AC2}">
      <dgm:prSet/>
      <dgm:spPr/>
      <dgm:t>
        <a:bodyPr/>
        <a:lstStyle/>
        <a:p>
          <a:endParaRPr lang="en-US"/>
        </a:p>
      </dgm:t>
    </dgm:pt>
    <dgm:pt modelId="{0375E0E4-31E6-D144-B580-27BEE4CCD898}" type="sibTrans" cxnId="{91CAE072-FFF0-AD4F-94B6-0E42CF124AC2}">
      <dgm:prSet/>
      <dgm:spPr/>
      <dgm:t>
        <a:bodyPr/>
        <a:lstStyle/>
        <a:p>
          <a:endParaRPr lang="en-US"/>
        </a:p>
      </dgm:t>
    </dgm:pt>
    <dgm:pt modelId="{6DD92CF8-7AC1-1048-8844-5CDFBC939C2D}">
      <dgm:prSet phldrT="[Text]" custT="1"/>
      <dgm:spPr/>
      <dgm:t>
        <a:bodyPr anchor="ctr" anchorCtr="0"/>
        <a:lstStyle/>
        <a:p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</a:p>
      </dgm:t>
    </dgm:pt>
    <dgm:pt modelId="{70D5E6D4-AC55-4549-99A8-1E958057BA17}" type="parTrans" cxnId="{ECA0A711-6FDF-7B47-9046-2D0E53C28AEF}">
      <dgm:prSet/>
      <dgm:spPr/>
      <dgm:t>
        <a:bodyPr/>
        <a:lstStyle/>
        <a:p>
          <a:endParaRPr lang="en-US"/>
        </a:p>
      </dgm:t>
    </dgm:pt>
    <dgm:pt modelId="{4277E726-4BB1-8642-9B44-1FF8E717780A}" type="sibTrans" cxnId="{ECA0A711-6FDF-7B47-9046-2D0E53C28AEF}">
      <dgm:prSet/>
      <dgm:spPr/>
      <dgm:t>
        <a:bodyPr/>
        <a:lstStyle/>
        <a:p>
          <a:endParaRPr lang="en-US"/>
        </a:p>
      </dgm:t>
    </dgm:pt>
    <dgm:pt modelId="{D838E118-BC40-1340-9FFC-D6843513D26C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Question 2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mod2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+ (1| year) + (1|cell)) </a:t>
          </a:r>
          <a:endParaRPr lang="en-US" sz="1600" dirty="0"/>
        </a:p>
      </dgm:t>
    </dgm:pt>
    <dgm:pt modelId="{ACA5A03D-6AC4-A146-9F25-33D8F1C176F5}" type="parTrans" cxnId="{E85B0813-3CA8-4243-92D7-099DB736EA24}">
      <dgm:prSet/>
      <dgm:spPr/>
      <dgm:t>
        <a:bodyPr/>
        <a:lstStyle/>
        <a:p>
          <a:endParaRPr lang="en-US"/>
        </a:p>
      </dgm:t>
    </dgm:pt>
    <dgm:pt modelId="{79A923C9-166D-6F42-B937-9E68FC5560B9}" type="sibTrans" cxnId="{E85B0813-3CA8-4243-92D7-099DB736EA24}">
      <dgm:prSet/>
      <dgm:spPr/>
      <dgm:t>
        <a:bodyPr/>
        <a:lstStyle/>
        <a:p>
          <a:endParaRPr lang="en-US"/>
        </a:p>
      </dgm:t>
    </dgm:pt>
    <dgm:pt modelId="{D0B37B0B-7928-554C-99CE-B64CEDDE43E5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transition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dirty="0"/>
        </a:p>
      </dgm:t>
    </dgm:pt>
    <dgm:pt modelId="{628C50A0-C74C-164D-B6F0-3BBF6A70F195}" type="parTrans" cxnId="{0C7B65B0-C9DA-B940-AF07-4A9D8BF1F826}">
      <dgm:prSet/>
      <dgm:spPr/>
      <dgm:t>
        <a:bodyPr/>
        <a:lstStyle/>
        <a:p>
          <a:endParaRPr lang="en-US"/>
        </a:p>
      </dgm:t>
    </dgm:pt>
    <dgm:pt modelId="{50E67148-9017-8243-A484-EADB9FB680B8}" type="sibTrans" cxnId="{0C7B65B0-C9DA-B940-AF07-4A9D8BF1F826}">
      <dgm:prSet/>
      <dgm:spPr/>
      <dgm:t>
        <a:bodyPr/>
        <a:lstStyle/>
        <a:p>
          <a:endParaRPr lang="en-US"/>
        </a:p>
      </dgm:t>
    </dgm:pt>
    <dgm:pt modelId="{23B2F7C9-876A-6549-B530-BDB2BE9B7839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  <a:endParaRPr lang="en-US" sz="1400" dirty="0"/>
        </a:p>
      </dgm:t>
    </dgm:pt>
    <dgm:pt modelId="{5724D0E0-A12B-2C4F-BE5E-11976BDC213A}" type="parTrans" cxnId="{3DDB31CB-5B5F-4343-8099-0F44B4292DA5}">
      <dgm:prSet/>
      <dgm:spPr/>
      <dgm:t>
        <a:bodyPr/>
        <a:lstStyle/>
        <a:p>
          <a:endParaRPr lang="en-US"/>
        </a:p>
      </dgm:t>
    </dgm:pt>
    <dgm:pt modelId="{55034F92-0FB1-5243-8CE3-39F864D6556C}" type="sibTrans" cxnId="{3DDB31CB-5B5F-4343-8099-0F44B4292DA5}">
      <dgm:prSet/>
      <dgm:spPr/>
      <dgm:t>
        <a:bodyPr/>
        <a:lstStyle/>
        <a:p>
          <a:endParaRPr lang="en-US"/>
        </a:p>
      </dgm:t>
    </dgm:pt>
    <dgm:pt modelId="{433EA925-CBDD-704C-A836-B017BA5B5A6E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Question 3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mod3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years_since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 ~ </a:t>
          </a:r>
          <a:r>
            <a:rPr lang="en-US" sz="160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1)*</a:t>
          </a:r>
          <a:endParaRPr lang="en-US" sz="1600" dirty="0"/>
        </a:p>
      </dgm:t>
    </dgm:pt>
    <dgm:pt modelId="{E5C07B25-0C10-C543-BCF8-9C8B1109241D}" type="parTrans" cxnId="{FC3E9217-8A2A-5D4C-92F4-58C47C654127}">
      <dgm:prSet/>
      <dgm:spPr/>
      <dgm:t>
        <a:bodyPr/>
        <a:lstStyle/>
        <a:p>
          <a:endParaRPr lang="en-US"/>
        </a:p>
      </dgm:t>
    </dgm:pt>
    <dgm:pt modelId="{8A84F97A-2D65-CB4F-AE59-800CA487A7F6}" type="sibTrans" cxnId="{FC3E9217-8A2A-5D4C-92F4-58C47C654127}">
      <dgm:prSet/>
      <dgm:spPr/>
      <dgm:t>
        <a:bodyPr/>
        <a:lstStyle/>
        <a:p>
          <a:endParaRPr lang="en-US"/>
        </a:p>
      </dgm:t>
    </dgm:pt>
    <dgm:pt modelId="{F13282A0-1868-DD43-8170-9D9888BFF9FD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1 – testing null model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Number of years since SPE event where highest quantity of land-use change occurs</a:t>
          </a:r>
        </a:p>
        <a:p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*Completed for total land-use change and each land-use transition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08772D-3F35-774B-A128-20A80DA12454}" type="parTrans" cxnId="{5F3E45AE-1796-A74B-A516-D86D6AA0ACE4}">
      <dgm:prSet/>
      <dgm:spPr/>
      <dgm:t>
        <a:bodyPr/>
        <a:lstStyle/>
        <a:p>
          <a:endParaRPr lang="en-US"/>
        </a:p>
      </dgm:t>
    </dgm:pt>
    <dgm:pt modelId="{88D3355F-2DBD-BB44-BA61-42D5C79CCD5F}" type="sibTrans" cxnId="{5F3E45AE-1796-A74B-A516-D86D6AA0ACE4}">
      <dgm:prSet/>
      <dgm:spPr/>
      <dgm:t>
        <a:bodyPr/>
        <a:lstStyle/>
        <a:p>
          <a:endParaRPr lang="en-US"/>
        </a:p>
      </dgm:t>
    </dgm:pt>
    <dgm:pt modelId="{0921D624-0DEC-7F41-8D70-D61CE7B7A0BD}">
      <dgm:prSet phldrT="[Text]" custT="1"/>
      <dgm:spPr/>
      <dgm:t>
        <a:bodyPr/>
        <a:lstStyle/>
        <a:p>
          <a:r>
            <a:rPr lang="en-US" sz="1400" b="1" i="1" dirty="0">
              <a:latin typeface="Arial" panose="020B0604020202020204" pitchFamily="34" charset="0"/>
              <a:cs typeface="Arial" panose="020B0604020202020204" pitchFamily="34" charset="0"/>
            </a:rPr>
            <a:t>P</a:t>
          </a:r>
          <a:r>
            <a:rPr lang="en-US" sz="1400" b="1" i="0" dirty="0">
              <a:latin typeface="Arial" panose="020B0604020202020204" pitchFamily="34" charset="0"/>
              <a:cs typeface="Arial" panose="020B0604020202020204" pitchFamily="34" charset="0"/>
            </a:rPr>
            <a:t>-value</a:t>
          </a:r>
          <a:r>
            <a:rPr lang="en-US" sz="1400" b="0" i="0" dirty="0">
              <a:latin typeface="Arial" panose="020B0604020202020204" pitchFamily="34" charset="0"/>
              <a:cs typeface="Arial" panose="020B0604020202020204" pitchFamily="34" charset="0"/>
            </a:rPr>
            <a:t> indicating if the null model, stating that that there is no time lag, can be accepted.</a:t>
          </a:r>
          <a:endParaRPr lang="en-US" sz="1400" b="1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F0396C-3986-F943-8B48-5E9420066454}" type="parTrans" cxnId="{48C7FC6A-27EB-5144-96AD-036BBE6E33D5}">
      <dgm:prSet/>
      <dgm:spPr/>
      <dgm:t>
        <a:bodyPr/>
        <a:lstStyle/>
        <a:p>
          <a:endParaRPr lang="en-US"/>
        </a:p>
      </dgm:t>
    </dgm:pt>
    <dgm:pt modelId="{5BC30920-ECB8-414B-A398-B4AF4CBC49A8}" type="sibTrans" cxnId="{48C7FC6A-27EB-5144-96AD-036BBE6E33D5}">
      <dgm:prSet/>
      <dgm:spPr/>
      <dgm:t>
        <a:bodyPr/>
        <a:lstStyle/>
        <a:p>
          <a:endParaRPr lang="en-US"/>
        </a:p>
      </dgm:t>
    </dgm:pt>
    <dgm:pt modelId="{BBD32040-000B-154D-B860-64400322ED67}" type="pres">
      <dgm:prSet presAssocID="{3F0FE301-46C8-2E47-BEAB-683DD4A541DB}" presName="theList" presStyleCnt="0">
        <dgm:presLayoutVars>
          <dgm:dir/>
          <dgm:animLvl val="lvl"/>
          <dgm:resizeHandles val="exact"/>
        </dgm:presLayoutVars>
      </dgm:prSet>
      <dgm:spPr/>
    </dgm:pt>
    <dgm:pt modelId="{270082CC-BB33-F24F-823F-57F3377E9E3F}" type="pres">
      <dgm:prSet presAssocID="{5DB38CC5-04B9-654D-949D-8CC6A573F9A6}" presName="compNode" presStyleCnt="0"/>
      <dgm:spPr/>
    </dgm:pt>
    <dgm:pt modelId="{3A32CA97-E246-1A44-9616-FB96C0ABD8ED}" type="pres">
      <dgm:prSet presAssocID="{5DB38CC5-04B9-654D-949D-8CC6A573F9A6}" presName="aNode" presStyleLbl="bgShp" presStyleIdx="0" presStyleCnt="3" custLinFactNeighborX="-38" custLinFactNeighborY="27869"/>
      <dgm:spPr/>
    </dgm:pt>
    <dgm:pt modelId="{E871CCC6-A4EA-8D47-8147-4C256592CEFF}" type="pres">
      <dgm:prSet presAssocID="{5DB38CC5-04B9-654D-949D-8CC6A573F9A6}" presName="textNode" presStyleLbl="bgShp" presStyleIdx="0" presStyleCnt="3"/>
      <dgm:spPr/>
    </dgm:pt>
    <dgm:pt modelId="{496D9EFF-F463-2D43-AE34-4E29BC52FCB8}" type="pres">
      <dgm:prSet presAssocID="{5DB38CC5-04B9-654D-949D-8CC6A573F9A6}" presName="compChildNode" presStyleCnt="0"/>
      <dgm:spPr/>
    </dgm:pt>
    <dgm:pt modelId="{ED9812B4-0FE8-9940-80A5-619070455D22}" type="pres">
      <dgm:prSet presAssocID="{5DB38CC5-04B9-654D-949D-8CC6A573F9A6}" presName="theInnerList" presStyleCnt="0"/>
      <dgm:spPr/>
    </dgm:pt>
    <dgm:pt modelId="{066CB936-AF78-404F-B40D-33B0A2C1C2EA}" type="pres">
      <dgm:prSet presAssocID="{FB9D2FFB-8DC4-994A-8912-F57F124A804B}" presName="childNode" presStyleLbl="node1" presStyleIdx="0" presStyleCnt="6" custScaleY="100514" custLinFactNeighborX="-38" custLinFactNeighborY="18106">
        <dgm:presLayoutVars>
          <dgm:bulletEnabled val="1"/>
        </dgm:presLayoutVars>
      </dgm:prSet>
      <dgm:spPr/>
    </dgm:pt>
    <dgm:pt modelId="{1BB96EB0-232D-6D40-AD48-FDEB54BB34DC}" type="pres">
      <dgm:prSet presAssocID="{FB9D2FFB-8DC4-994A-8912-F57F124A804B}" presName="aSpace2" presStyleCnt="0"/>
      <dgm:spPr/>
    </dgm:pt>
    <dgm:pt modelId="{68F75405-0375-FA40-950A-CCAC4B10AD36}" type="pres">
      <dgm:prSet presAssocID="{6DD92CF8-7AC1-1048-8844-5CDFBC939C2D}" presName="childNode" presStyleLbl="node1" presStyleIdx="1" presStyleCnt="6" custScaleY="49523">
        <dgm:presLayoutVars>
          <dgm:bulletEnabled val="1"/>
        </dgm:presLayoutVars>
      </dgm:prSet>
      <dgm:spPr/>
    </dgm:pt>
    <dgm:pt modelId="{4C008951-D3A6-6740-8C5A-6B5B3D79ECDB}" type="pres">
      <dgm:prSet presAssocID="{5DB38CC5-04B9-654D-949D-8CC6A573F9A6}" presName="aSpace" presStyleCnt="0"/>
      <dgm:spPr/>
    </dgm:pt>
    <dgm:pt modelId="{DEC49B31-A20C-D64A-918C-FAE803F5F8A5}" type="pres">
      <dgm:prSet presAssocID="{D838E118-BC40-1340-9FFC-D6843513D26C}" presName="compNode" presStyleCnt="0"/>
      <dgm:spPr/>
    </dgm:pt>
    <dgm:pt modelId="{57B73594-B4BC-6442-9BA5-F64BCEC77E5A}" type="pres">
      <dgm:prSet presAssocID="{D838E118-BC40-1340-9FFC-D6843513D26C}" presName="aNode" presStyleLbl="bgShp" presStyleIdx="1" presStyleCnt="3"/>
      <dgm:spPr/>
    </dgm:pt>
    <dgm:pt modelId="{91977333-1261-E54F-A0CD-E13CAE639E32}" type="pres">
      <dgm:prSet presAssocID="{D838E118-BC40-1340-9FFC-D6843513D26C}" presName="textNode" presStyleLbl="bgShp" presStyleIdx="1" presStyleCnt="3"/>
      <dgm:spPr/>
    </dgm:pt>
    <dgm:pt modelId="{5B92C2EC-A124-DC4E-AA71-3D0AA9A577C3}" type="pres">
      <dgm:prSet presAssocID="{D838E118-BC40-1340-9FFC-D6843513D26C}" presName="compChildNode" presStyleCnt="0"/>
      <dgm:spPr/>
    </dgm:pt>
    <dgm:pt modelId="{11A88706-1637-734A-8A0E-9C1ACD584491}" type="pres">
      <dgm:prSet presAssocID="{D838E118-BC40-1340-9FFC-D6843513D26C}" presName="theInnerList" presStyleCnt="0"/>
      <dgm:spPr/>
    </dgm:pt>
    <dgm:pt modelId="{A37E25F7-96C1-C34F-972B-AD36B2159306}" type="pres">
      <dgm:prSet presAssocID="{D0B37B0B-7928-554C-99CE-B64CEDDE43E5}" presName="childNode" presStyleLbl="node1" presStyleIdx="2" presStyleCnt="6" custScaleY="146201" custLinFactNeighborY="-6063">
        <dgm:presLayoutVars>
          <dgm:bulletEnabled val="1"/>
        </dgm:presLayoutVars>
      </dgm:prSet>
      <dgm:spPr/>
    </dgm:pt>
    <dgm:pt modelId="{9125687D-0759-A14B-B7BD-D2817C28B5F7}" type="pres">
      <dgm:prSet presAssocID="{D0B37B0B-7928-554C-99CE-B64CEDDE43E5}" presName="aSpace2" presStyleCnt="0"/>
      <dgm:spPr/>
    </dgm:pt>
    <dgm:pt modelId="{B3A73337-276B-0243-B95F-112EFA3B73B3}" type="pres">
      <dgm:prSet presAssocID="{23B2F7C9-876A-6549-B530-BDB2BE9B7839}" presName="childNode" presStyleLbl="node1" presStyleIdx="3" presStyleCnt="6" custScaleY="72978" custLinFactNeighborY="4544">
        <dgm:presLayoutVars>
          <dgm:bulletEnabled val="1"/>
        </dgm:presLayoutVars>
      </dgm:prSet>
      <dgm:spPr/>
    </dgm:pt>
    <dgm:pt modelId="{977E1F37-C515-8F4D-AB22-33A2A4C79BD9}" type="pres">
      <dgm:prSet presAssocID="{D838E118-BC40-1340-9FFC-D6843513D26C}" presName="aSpace" presStyleCnt="0"/>
      <dgm:spPr/>
    </dgm:pt>
    <dgm:pt modelId="{FB44E1E7-6F73-3341-B245-11798A6DEB5A}" type="pres">
      <dgm:prSet presAssocID="{433EA925-CBDD-704C-A836-B017BA5B5A6E}" presName="compNode" presStyleCnt="0"/>
      <dgm:spPr/>
    </dgm:pt>
    <dgm:pt modelId="{3E4F1E95-AA13-4148-A810-3C32EC28DC22}" type="pres">
      <dgm:prSet presAssocID="{433EA925-CBDD-704C-A836-B017BA5B5A6E}" presName="aNode" presStyleLbl="bgShp" presStyleIdx="2" presStyleCnt="3"/>
      <dgm:spPr/>
    </dgm:pt>
    <dgm:pt modelId="{575B4B2B-75A6-D048-B88E-969FEC0EB3DF}" type="pres">
      <dgm:prSet presAssocID="{433EA925-CBDD-704C-A836-B017BA5B5A6E}" presName="textNode" presStyleLbl="bgShp" presStyleIdx="2" presStyleCnt="3"/>
      <dgm:spPr/>
    </dgm:pt>
    <dgm:pt modelId="{5007C2F5-26C8-1042-95A4-38837485C84D}" type="pres">
      <dgm:prSet presAssocID="{433EA925-CBDD-704C-A836-B017BA5B5A6E}" presName="compChildNode" presStyleCnt="0"/>
      <dgm:spPr/>
    </dgm:pt>
    <dgm:pt modelId="{FEA3A34B-5345-8046-A7E6-90BF00E85BDF}" type="pres">
      <dgm:prSet presAssocID="{433EA925-CBDD-704C-A836-B017BA5B5A6E}" presName="theInnerList" presStyleCnt="0"/>
      <dgm:spPr/>
    </dgm:pt>
    <dgm:pt modelId="{EF1A1E9C-6819-834E-B4A4-D02D71368B94}" type="pres">
      <dgm:prSet presAssocID="{F13282A0-1868-DD43-8170-9D9888BFF9FD}" presName="childNode" presStyleLbl="node1" presStyleIdx="4" presStyleCnt="6" custScaleY="193411">
        <dgm:presLayoutVars>
          <dgm:bulletEnabled val="1"/>
        </dgm:presLayoutVars>
      </dgm:prSet>
      <dgm:spPr/>
    </dgm:pt>
    <dgm:pt modelId="{EACFCFC4-FEEA-0246-A77F-589088E8C6BB}" type="pres">
      <dgm:prSet presAssocID="{F13282A0-1868-DD43-8170-9D9888BFF9FD}" presName="aSpace2" presStyleCnt="0"/>
      <dgm:spPr/>
    </dgm:pt>
    <dgm:pt modelId="{34715EC8-EB7F-B14E-87CB-83ED6E14A76E}" type="pres">
      <dgm:prSet presAssocID="{0921D624-0DEC-7F41-8D70-D61CE7B7A0BD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ECA0A711-6FDF-7B47-9046-2D0E53C28AEF}" srcId="{5DB38CC5-04B9-654D-949D-8CC6A573F9A6}" destId="{6DD92CF8-7AC1-1048-8844-5CDFBC939C2D}" srcOrd="1" destOrd="0" parTransId="{70D5E6D4-AC55-4549-99A8-1E958057BA17}" sibTransId="{4277E726-4BB1-8642-9B44-1FF8E717780A}"/>
    <dgm:cxn modelId="{E85B0813-3CA8-4243-92D7-099DB736EA24}" srcId="{3F0FE301-46C8-2E47-BEAB-683DD4A541DB}" destId="{D838E118-BC40-1340-9FFC-D6843513D26C}" srcOrd="1" destOrd="0" parTransId="{ACA5A03D-6AC4-A146-9F25-33D8F1C176F5}" sibTransId="{79A923C9-166D-6F42-B937-9E68FC5560B9}"/>
    <dgm:cxn modelId="{BC23F315-EC33-0A47-AD94-380E2B087912}" type="presOf" srcId="{F13282A0-1868-DD43-8170-9D9888BFF9FD}" destId="{EF1A1E9C-6819-834E-B4A4-D02D71368B94}" srcOrd="0" destOrd="0" presId="urn:microsoft.com/office/officeart/2005/8/layout/lProcess2"/>
    <dgm:cxn modelId="{FC3E9217-8A2A-5D4C-92F4-58C47C654127}" srcId="{3F0FE301-46C8-2E47-BEAB-683DD4A541DB}" destId="{433EA925-CBDD-704C-A836-B017BA5B5A6E}" srcOrd="2" destOrd="0" parTransId="{E5C07B25-0C10-C543-BCF8-9C8B1109241D}" sibTransId="{8A84F97A-2D65-CB4F-AE59-800CA487A7F6}"/>
    <dgm:cxn modelId="{FC258822-230F-2E4F-8FB0-E6BE10CDD29E}" type="presOf" srcId="{23B2F7C9-876A-6549-B530-BDB2BE9B7839}" destId="{B3A73337-276B-0243-B95F-112EFA3B73B3}" srcOrd="0" destOrd="0" presId="urn:microsoft.com/office/officeart/2005/8/layout/lProcess2"/>
    <dgm:cxn modelId="{3B72423D-D68F-4440-8377-11A5B56EC545}" type="presOf" srcId="{5DB38CC5-04B9-654D-949D-8CC6A573F9A6}" destId="{3A32CA97-E246-1A44-9616-FB96C0ABD8ED}" srcOrd="0" destOrd="0" presId="urn:microsoft.com/office/officeart/2005/8/layout/lProcess2"/>
    <dgm:cxn modelId="{59CD324B-CCA7-ED4B-BEB6-8DF1CBBC5F9D}" srcId="{3F0FE301-46C8-2E47-BEAB-683DD4A541DB}" destId="{5DB38CC5-04B9-654D-949D-8CC6A573F9A6}" srcOrd="0" destOrd="0" parTransId="{6A4F7A97-5519-1D42-872A-7DD99DCA0F8B}" sibTransId="{CD82021E-E976-2940-A31C-596CB09ADA86}"/>
    <dgm:cxn modelId="{F2F1284E-766B-9D41-97D1-D17C6B05FB39}" type="presOf" srcId="{433EA925-CBDD-704C-A836-B017BA5B5A6E}" destId="{575B4B2B-75A6-D048-B88E-969FEC0EB3DF}" srcOrd="1" destOrd="0" presId="urn:microsoft.com/office/officeart/2005/8/layout/lProcess2"/>
    <dgm:cxn modelId="{3561D564-4CC2-5D41-9C6D-5A25A99CEF11}" type="presOf" srcId="{FB9D2FFB-8DC4-994A-8912-F57F124A804B}" destId="{066CB936-AF78-404F-B40D-33B0A2C1C2EA}" srcOrd="0" destOrd="0" presId="urn:microsoft.com/office/officeart/2005/8/layout/lProcess2"/>
    <dgm:cxn modelId="{48C7FC6A-27EB-5144-96AD-036BBE6E33D5}" srcId="{433EA925-CBDD-704C-A836-B017BA5B5A6E}" destId="{0921D624-0DEC-7F41-8D70-D61CE7B7A0BD}" srcOrd="1" destOrd="0" parTransId="{3DF0396C-3986-F943-8B48-5E9420066454}" sibTransId="{5BC30920-ECB8-414B-A398-B4AF4CBC49A8}"/>
    <dgm:cxn modelId="{91CAE072-FFF0-AD4F-94B6-0E42CF124AC2}" srcId="{5DB38CC5-04B9-654D-949D-8CC6A573F9A6}" destId="{FB9D2FFB-8DC4-994A-8912-F57F124A804B}" srcOrd="0" destOrd="0" parTransId="{0719A7C0-5724-4545-9D6A-3829E15B0E43}" sibTransId="{0375E0E4-31E6-D144-B580-27BEE4CCD898}"/>
    <dgm:cxn modelId="{DACA517B-DDF0-F04B-AC85-8CE458692D0C}" type="presOf" srcId="{D838E118-BC40-1340-9FFC-D6843513D26C}" destId="{91977333-1261-E54F-A0CD-E13CAE639E32}" srcOrd="1" destOrd="0" presId="urn:microsoft.com/office/officeart/2005/8/layout/lProcess2"/>
    <dgm:cxn modelId="{E5905A8F-5F3F-574F-82A2-F18E0514A40E}" type="presOf" srcId="{D838E118-BC40-1340-9FFC-D6843513D26C}" destId="{57B73594-B4BC-6442-9BA5-F64BCEC77E5A}" srcOrd="0" destOrd="0" presId="urn:microsoft.com/office/officeart/2005/8/layout/lProcess2"/>
    <dgm:cxn modelId="{FA4AF490-DF4F-904F-8FF4-5CC1D23EDDB8}" type="presOf" srcId="{3F0FE301-46C8-2E47-BEAB-683DD4A541DB}" destId="{BBD32040-000B-154D-B860-64400322ED67}" srcOrd="0" destOrd="0" presId="urn:microsoft.com/office/officeart/2005/8/layout/lProcess2"/>
    <dgm:cxn modelId="{CB2E6C99-E9D6-A54D-9E21-207D695EACCF}" type="presOf" srcId="{433EA925-CBDD-704C-A836-B017BA5B5A6E}" destId="{3E4F1E95-AA13-4148-A810-3C32EC28DC22}" srcOrd="0" destOrd="0" presId="urn:microsoft.com/office/officeart/2005/8/layout/lProcess2"/>
    <dgm:cxn modelId="{5F3E45AE-1796-A74B-A516-D86D6AA0ACE4}" srcId="{433EA925-CBDD-704C-A836-B017BA5B5A6E}" destId="{F13282A0-1868-DD43-8170-9D9888BFF9FD}" srcOrd="0" destOrd="0" parTransId="{DF08772D-3F35-774B-A128-20A80DA12454}" sibTransId="{88D3355F-2DBD-BB44-BA61-42D5C79CCD5F}"/>
    <dgm:cxn modelId="{0C7B65B0-C9DA-B940-AF07-4A9D8BF1F826}" srcId="{D838E118-BC40-1340-9FFC-D6843513D26C}" destId="{D0B37B0B-7928-554C-99CE-B64CEDDE43E5}" srcOrd="0" destOrd="0" parTransId="{628C50A0-C74C-164D-B6F0-3BBF6A70F195}" sibTransId="{50E67148-9017-8243-A484-EADB9FB680B8}"/>
    <dgm:cxn modelId="{3DDB31CB-5B5F-4343-8099-0F44B4292DA5}" srcId="{D838E118-BC40-1340-9FFC-D6843513D26C}" destId="{23B2F7C9-876A-6549-B530-BDB2BE9B7839}" srcOrd="1" destOrd="0" parTransId="{5724D0E0-A12B-2C4F-BE5E-11976BDC213A}" sibTransId="{55034F92-0FB1-5243-8CE3-39F864D6556C}"/>
    <dgm:cxn modelId="{26D890D4-715E-0042-B63D-726A317CC14F}" type="presOf" srcId="{0921D624-0DEC-7F41-8D70-D61CE7B7A0BD}" destId="{34715EC8-EB7F-B14E-87CB-83ED6E14A76E}" srcOrd="0" destOrd="0" presId="urn:microsoft.com/office/officeart/2005/8/layout/lProcess2"/>
    <dgm:cxn modelId="{04E2ADD4-EFEF-0140-94A1-7D22EB8DA68D}" type="presOf" srcId="{D0B37B0B-7928-554C-99CE-B64CEDDE43E5}" destId="{A37E25F7-96C1-C34F-972B-AD36B2159306}" srcOrd="0" destOrd="0" presId="urn:microsoft.com/office/officeart/2005/8/layout/lProcess2"/>
    <dgm:cxn modelId="{C583BCE3-FF1E-7E4F-ACBC-E84C5F25D983}" type="presOf" srcId="{5DB38CC5-04B9-654D-949D-8CC6A573F9A6}" destId="{E871CCC6-A4EA-8D47-8147-4C256592CEFF}" srcOrd="1" destOrd="0" presId="urn:microsoft.com/office/officeart/2005/8/layout/lProcess2"/>
    <dgm:cxn modelId="{37466EF8-4E36-B040-BA22-63B52FCC2B02}" type="presOf" srcId="{6DD92CF8-7AC1-1048-8844-5CDFBC939C2D}" destId="{68F75405-0375-FA40-950A-CCAC4B10AD36}" srcOrd="0" destOrd="0" presId="urn:microsoft.com/office/officeart/2005/8/layout/lProcess2"/>
    <dgm:cxn modelId="{F611B3F1-76E7-EC46-BA0C-4D065DA238E7}" type="presParOf" srcId="{BBD32040-000B-154D-B860-64400322ED67}" destId="{270082CC-BB33-F24F-823F-57F3377E9E3F}" srcOrd="0" destOrd="0" presId="urn:microsoft.com/office/officeart/2005/8/layout/lProcess2"/>
    <dgm:cxn modelId="{3D77CCBE-8300-BE44-9260-32888D7C9E49}" type="presParOf" srcId="{270082CC-BB33-F24F-823F-57F3377E9E3F}" destId="{3A32CA97-E246-1A44-9616-FB96C0ABD8ED}" srcOrd="0" destOrd="0" presId="urn:microsoft.com/office/officeart/2005/8/layout/lProcess2"/>
    <dgm:cxn modelId="{0352ACDC-E0E4-B140-9A38-4013ED6594B3}" type="presParOf" srcId="{270082CC-BB33-F24F-823F-57F3377E9E3F}" destId="{E871CCC6-A4EA-8D47-8147-4C256592CEFF}" srcOrd="1" destOrd="0" presId="urn:microsoft.com/office/officeart/2005/8/layout/lProcess2"/>
    <dgm:cxn modelId="{B70CCCFB-06FF-144A-9B83-6129330FE8D7}" type="presParOf" srcId="{270082CC-BB33-F24F-823F-57F3377E9E3F}" destId="{496D9EFF-F463-2D43-AE34-4E29BC52FCB8}" srcOrd="2" destOrd="0" presId="urn:microsoft.com/office/officeart/2005/8/layout/lProcess2"/>
    <dgm:cxn modelId="{934B0FF0-0674-5046-8858-13B4AD688130}" type="presParOf" srcId="{496D9EFF-F463-2D43-AE34-4E29BC52FCB8}" destId="{ED9812B4-0FE8-9940-80A5-619070455D22}" srcOrd="0" destOrd="0" presId="urn:microsoft.com/office/officeart/2005/8/layout/lProcess2"/>
    <dgm:cxn modelId="{C1DF00FA-7063-4643-99AA-D9F8E83E25E6}" type="presParOf" srcId="{ED9812B4-0FE8-9940-80A5-619070455D22}" destId="{066CB936-AF78-404F-B40D-33B0A2C1C2EA}" srcOrd="0" destOrd="0" presId="urn:microsoft.com/office/officeart/2005/8/layout/lProcess2"/>
    <dgm:cxn modelId="{F1F27DB8-7210-0948-867E-8390121D6767}" type="presParOf" srcId="{ED9812B4-0FE8-9940-80A5-619070455D22}" destId="{1BB96EB0-232D-6D40-AD48-FDEB54BB34DC}" srcOrd="1" destOrd="0" presId="urn:microsoft.com/office/officeart/2005/8/layout/lProcess2"/>
    <dgm:cxn modelId="{36C9DFE6-230D-C040-9C98-107D288C4434}" type="presParOf" srcId="{ED9812B4-0FE8-9940-80A5-619070455D22}" destId="{68F75405-0375-FA40-950A-CCAC4B10AD36}" srcOrd="2" destOrd="0" presId="urn:microsoft.com/office/officeart/2005/8/layout/lProcess2"/>
    <dgm:cxn modelId="{343CD78B-0A18-AA42-8506-A2075FA3E6E7}" type="presParOf" srcId="{BBD32040-000B-154D-B860-64400322ED67}" destId="{4C008951-D3A6-6740-8C5A-6B5B3D79ECDB}" srcOrd="1" destOrd="0" presId="urn:microsoft.com/office/officeart/2005/8/layout/lProcess2"/>
    <dgm:cxn modelId="{40621E1A-BCF5-2345-8272-87FD6AC9EAB4}" type="presParOf" srcId="{BBD32040-000B-154D-B860-64400322ED67}" destId="{DEC49B31-A20C-D64A-918C-FAE803F5F8A5}" srcOrd="2" destOrd="0" presId="urn:microsoft.com/office/officeart/2005/8/layout/lProcess2"/>
    <dgm:cxn modelId="{A478E107-A38D-C04A-80DC-219E42FAAE5F}" type="presParOf" srcId="{DEC49B31-A20C-D64A-918C-FAE803F5F8A5}" destId="{57B73594-B4BC-6442-9BA5-F64BCEC77E5A}" srcOrd="0" destOrd="0" presId="urn:microsoft.com/office/officeart/2005/8/layout/lProcess2"/>
    <dgm:cxn modelId="{A4C7573F-7BE6-694D-BBAA-E5F8D0E090A5}" type="presParOf" srcId="{DEC49B31-A20C-D64A-918C-FAE803F5F8A5}" destId="{91977333-1261-E54F-A0CD-E13CAE639E32}" srcOrd="1" destOrd="0" presId="urn:microsoft.com/office/officeart/2005/8/layout/lProcess2"/>
    <dgm:cxn modelId="{EC38486B-CE1E-B446-839A-991F23EA9910}" type="presParOf" srcId="{DEC49B31-A20C-D64A-918C-FAE803F5F8A5}" destId="{5B92C2EC-A124-DC4E-AA71-3D0AA9A577C3}" srcOrd="2" destOrd="0" presId="urn:microsoft.com/office/officeart/2005/8/layout/lProcess2"/>
    <dgm:cxn modelId="{03CD06BE-4B8E-1845-A104-BA0DAEF8B284}" type="presParOf" srcId="{5B92C2EC-A124-DC4E-AA71-3D0AA9A577C3}" destId="{11A88706-1637-734A-8A0E-9C1ACD584491}" srcOrd="0" destOrd="0" presId="urn:microsoft.com/office/officeart/2005/8/layout/lProcess2"/>
    <dgm:cxn modelId="{27084914-1385-3143-B235-076C084CE14A}" type="presParOf" srcId="{11A88706-1637-734A-8A0E-9C1ACD584491}" destId="{A37E25F7-96C1-C34F-972B-AD36B2159306}" srcOrd="0" destOrd="0" presId="urn:microsoft.com/office/officeart/2005/8/layout/lProcess2"/>
    <dgm:cxn modelId="{8492CDD3-6257-F645-8BE7-B22C1D713888}" type="presParOf" srcId="{11A88706-1637-734A-8A0E-9C1ACD584491}" destId="{9125687D-0759-A14B-B7BD-D2817C28B5F7}" srcOrd="1" destOrd="0" presId="urn:microsoft.com/office/officeart/2005/8/layout/lProcess2"/>
    <dgm:cxn modelId="{70CB9B8F-DA02-334F-B25F-815A518D5BF1}" type="presParOf" srcId="{11A88706-1637-734A-8A0E-9C1ACD584491}" destId="{B3A73337-276B-0243-B95F-112EFA3B73B3}" srcOrd="2" destOrd="0" presId="urn:microsoft.com/office/officeart/2005/8/layout/lProcess2"/>
    <dgm:cxn modelId="{99FF956D-7571-2744-8AF4-F903C96F275D}" type="presParOf" srcId="{BBD32040-000B-154D-B860-64400322ED67}" destId="{977E1F37-C515-8F4D-AB22-33A2A4C79BD9}" srcOrd="3" destOrd="0" presId="urn:microsoft.com/office/officeart/2005/8/layout/lProcess2"/>
    <dgm:cxn modelId="{04EEE655-0DE1-4C4D-8C9F-547A0A5DC59C}" type="presParOf" srcId="{BBD32040-000B-154D-B860-64400322ED67}" destId="{FB44E1E7-6F73-3341-B245-11798A6DEB5A}" srcOrd="4" destOrd="0" presId="urn:microsoft.com/office/officeart/2005/8/layout/lProcess2"/>
    <dgm:cxn modelId="{1F073EB6-36FC-C842-BFE7-DDA6777D6C98}" type="presParOf" srcId="{FB44E1E7-6F73-3341-B245-11798A6DEB5A}" destId="{3E4F1E95-AA13-4148-A810-3C32EC28DC22}" srcOrd="0" destOrd="0" presId="urn:microsoft.com/office/officeart/2005/8/layout/lProcess2"/>
    <dgm:cxn modelId="{D68BD7E1-A4E4-D74B-B1CC-376F864E60B5}" type="presParOf" srcId="{FB44E1E7-6F73-3341-B245-11798A6DEB5A}" destId="{575B4B2B-75A6-D048-B88E-969FEC0EB3DF}" srcOrd="1" destOrd="0" presId="urn:microsoft.com/office/officeart/2005/8/layout/lProcess2"/>
    <dgm:cxn modelId="{48217749-272A-B44E-85E2-CA305ED96AF7}" type="presParOf" srcId="{FB44E1E7-6F73-3341-B245-11798A6DEB5A}" destId="{5007C2F5-26C8-1042-95A4-38837485C84D}" srcOrd="2" destOrd="0" presId="urn:microsoft.com/office/officeart/2005/8/layout/lProcess2"/>
    <dgm:cxn modelId="{E205DDD1-E879-7D4C-B59F-8616DD66AB23}" type="presParOf" srcId="{5007C2F5-26C8-1042-95A4-38837485C84D}" destId="{FEA3A34B-5345-8046-A7E6-90BF00E85BDF}" srcOrd="0" destOrd="0" presId="urn:microsoft.com/office/officeart/2005/8/layout/lProcess2"/>
    <dgm:cxn modelId="{00B43F24-8F94-E946-A945-F0BA0A4CD492}" type="presParOf" srcId="{FEA3A34B-5345-8046-A7E6-90BF00E85BDF}" destId="{EF1A1E9C-6819-834E-B4A4-D02D71368B94}" srcOrd="0" destOrd="0" presId="urn:microsoft.com/office/officeart/2005/8/layout/lProcess2"/>
    <dgm:cxn modelId="{992525F7-EE52-F544-A93F-605C1E9963BD}" type="presParOf" srcId="{FEA3A34B-5345-8046-A7E6-90BF00E85BDF}" destId="{EACFCFC4-FEEA-0246-A77F-589088E8C6BB}" srcOrd="1" destOrd="0" presId="urn:microsoft.com/office/officeart/2005/8/layout/lProcess2"/>
    <dgm:cxn modelId="{3E3B4FB2-0394-F441-B6DA-B929EF91D2B0}" type="presParOf" srcId="{FEA3A34B-5345-8046-A7E6-90BF00E85BDF}" destId="{34715EC8-EB7F-B14E-87CB-83ED6E14A76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16E33-DA76-6543-B968-A455A8244370}">
      <dsp:nvSpPr>
        <dsp:cNvPr id="0" name=""/>
        <dsp:cNvSpPr/>
      </dsp:nvSpPr>
      <dsp:spPr>
        <a:xfrm>
          <a:off x="1038324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Prepare training data</a:t>
          </a:r>
        </a:p>
      </dsp:txBody>
      <dsp:txXfrm>
        <a:off x="1056981" y="20806"/>
        <a:ext cx="1236654" cy="599670"/>
      </dsp:txXfrm>
    </dsp:sp>
    <dsp:sp modelId="{4F372736-BB0D-4544-85DC-8D6EEC582B17}">
      <dsp:nvSpPr>
        <dsp:cNvPr id="0" name=""/>
        <dsp:cNvSpPr/>
      </dsp:nvSpPr>
      <dsp:spPr>
        <a:xfrm>
          <a:off x="1165721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5AA8-FB0A-E542-9DE0-CE5776237691}">
      <dsp:nvSpPr>
        <dsp:cNvPr id="0" name=""/>
        <dsp:cNvSpPr/>
      </dsp:nvSpPr>
      <dsp:spPr>
        <a:xfrm>
          <a:off x="1293117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Filter LUCAS dataset for each land-use type in R to get coordinates </a:t>
          </a:r>
        </a:p>
      </dsp:txBody>
      <dsp:txXfrm>
        <a:off x="1311774" y="817037"/>
        <a:ext cx="981861" cy="599670"/>
      </dsp:txXfrm>
    </dsp:sp>
    <dsp:sp modelId="{B0065D2A-0D4E-2847-9EB1-BB33C475DA32}">
      <dsp:nvSpPr>
        <dsp:cNvPr id="0" name=""/>
        <dsp:cNvSpPr/>
      </dsp:nvSpPr>
      <dsp:spPr>
        <a:xfrm>
          <a:off x="1165721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2F75F-A34A-564A-A8C3-C8CB4737F912}">
      <dsp:nvSpPr>
        <dsp:cNvPr id="0" name=""/>
        <dsp:cNvSpPr/>
      </dsp:nvSpPr>
      <dsp:spPr>
        <a:xfrm>
          <a:off x="1293117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Import coordinates into GEE</a:t>
          </a:r>
        </a:p>
      </dsp:txBody>
      <dsp:txXfrm>
        <a:off x="1311774" y="1613267"/>
        <a:ext cx="981861" cy="599670"/>
      </dsp:txXfrm>
    </dsp:sp>
    <dsp:sp modelId="{2BF9196C-607D-C240-B607-E0F54E873E7A}">
      <dsp:nvSpPr>
        <dsp:cNvPr id="0" name=""/>
        <dsp:cNvSpPr/>
      </dsp:nvSpPr>
      <dsp:spPr>
        <a:xfrm>
          <a:off x="1165721" y="639134"/>
          <a:ext cx="127396" cy="207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199"/>
              </a:lnTo>
              <a:lnTo>
                <a:pt x="127396" y="20701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4283A-87E2-2548-A6E9-44663D6E683F}">
      <dsp:nvSpPr>
        <dsp:cNvPr id="0" name=""/>
        <dsp:cNvSpPr/>
      </dsp:nvSpPr>
      <dsp:spPr>
        <a:xfrm>
          <a:off x="1293117" y="239084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Add 80 </a:t>
          </a: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metre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buffer around points</a:t>
          </a:r>
        </a:p>
      </dsp:txBody>
      <dsp:txXfrm>
        <a:off x="1311774" y="2409498"/>
        <a:ext cx="981861" cy="599670"/>
      </dsp:txXfrm>
    </dsp:sp>
    <dsp:sp modelId="{6DBAB38D-44C9-6149-B2D5-FEE3D80A24DC}">
      <dsp:nvSpPr>
        <dsp:cNvPr id="0" name=""/>
        <dsp:cNvSpPr/>
      </dsp:nvSpPr>
      <dsp:spPr>
        <a:xfrm>
          <a:off x="2630785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Create Random </a:t>
          </a:r>
          <a:r>
            <a:rPr lang="en-US" sz="1200" kern="1200">
              <a:latin typeface="Helvetica" pitchFamily="2" charset="0"/>
              <a:cs typeface="Arial" panose="020B0604020202020204" pitchFamily="34" charset="0"/>
            </a:rPr>
            <a:t>Forest supervised </a:t>
          </a: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classification</a:t>
          </a:r>
        </a:p>
      </dsp:txBody>
      <dsp:txXfrm>
        <a:off x="2649442" y="20806"/>
        <a:ext cx="1236654" cy="599670"/>
      </dsp:txXfrm>
    </dsp:sp>
    <dsp:sp modelId="{5497EC49-C11D-6F44-9402-4BCC2AB73E9B}">
      <dsp:nvSpPr>
        <dsp:cNvPr id="0" name=""/>
        <dsp:cNvSpPr/>
      </dsp:nvSpPr>
      <dsp:spPr>
        <a:xfrm>
          <a:off x="2758182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AFC01-C914-2C4A-A715-123D52C00D3E}">
      <dsp:nvSpPr>
        <dsp:cNvPr id="0" name=""/>
        <dsp:cNvSpPr/>
      </dsp:nvSpPr>
      <dsp:spPr>
        <a:xfrm>
          <a:off x="2885578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Set bands for prediction</a:t>
          </a:r>
        </a:p>
      </dsp:txBody>
      <dsp:txXfrm>
        <a:off x="2904235" y="817037"/>
        <a:ext cx="981861" cy="599670"/>
      </dsp:txXfrm>
    </dsp:sp>
    <dsp:sp modelId="{BD9E9994-0352-E649-BCCD-A0251FA7FB81}">
      <dsp:nvSpPr>
        <dsp:cNvPr id="0" name=""/>
        <dsp:cNvSpPr/>
      </dsp:nvSpPr>
      <dsp:spPr>
        <a:xfrm>
          <a:off x="2758182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3070C-44A0-DA49-ACBE-6FFD7C8B8645}">
      <dsp:nvSpPr>
        <dsp:cNvPr id="0" name=""/>
        <dsp:cNvSpPr/>
      </dsp:nvSpPr>
      <dsp:spPr>
        <a:xfrm>
          <a:off x="2885578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Set base imagery (Landsat 5) and cloud correct</a:t>
          </a:r>
        </a:p>
      </dsp:txBody>
      <dsp:txXfrm>
        <a:off x="2904235" y="1613267"/>
        <a:ext cx="981861" cy="599670"/>
      </dsp:txXfrm>
    </dsp:sp>
    <dsp:sp modelId="{5C443DD3-3407-F74D-B2DF-8DBD2DF14AC3}">
      <dsp:nvSpPr>
        <dsp:cNvPr id="0" name=""/>
        <dsp:cNvSpPr/>
      </dsp:nvSpPr>
      <dsp:spPr>
        <a:xfrm>
          <a:off x="2758182" y="639134"/>
          <a:ext cx="127396" cy="207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199"/>
              </a:lnTo>
              <a:lnTo>
                <a:pt x="127396" y="20701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F09E5-BCD5-FE4F-9767-CD56D9D4E6FE}">
      <dsp:nvSpPr>
        <dsp:cNvPr id="0" name=""/>
        <dsp:cNvSpPr/>
      </dsp:nvSpPr>
      <dsp:spPr>
        <a:xfrm>
          <a:off x="2885578" y="239084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Train with training data</a:t>
          </a:r>
        </a:p>
      </dsp:txBody>
      <dsp:txXfrm>
        <a:off x="2904235" y="2409498"/>
        <a:ext cx="981861" cy="599670"/>
      </dsp:txXfrm>
    </dsp:sp>
    <dsp:sp modelId="{CDF6613C-16D2-B243-9B87-02B9236A8A65}">
      <dsp:nvSpPr>
        <dsp:cNvPr id="0" name=""/>
        <dsp:cNvSpPr/>
      </dsp:nvSpPr>
      <dsp:spPr>
        <a:xfrm>
          <a:off x="2758182" y="639134"/>
          <a:ext cx="127396" cy="2866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429"/>
              </a:lnTo>
              <a:lnTo>
                <a:pt x="127396" y="28664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7F0CC-C10C-584C-B9A6-637D5EF5F08B}">
      <dsp:nvSpPr>
        <dsp:cNvPr id="0" name=""/>
        <dsp:cNvSpPr/>
      </dsp:nvSpPr>
      <dsp:spPr>
        <a:xfrm>
          <a:off x="2885578" y="318707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Classify image with default parameters, cropping to size of Latvia</a:t>
          </a:r>
        </a:p>
      </dsp:txBody>
      <dsp:txXfrm>
        <a:off x="2904235" y="3205728"/>
        <a:ext cx="981861" cy="599670"/>
      </dsp:txXfrm>
    </dsp:sp>
    <dsp:sp modelId="{61D2EEC1-7BB7-1645-BE0C-1281E8ED80D0}">
      <dsp:nvSpPr>
        <dsp:cNvPr id="0" name=""/>
        <dsp:cNvSpPr/>
      </dsp:nvSpPr>
      <dsp:spPr>
        <a:xfrm>
          <a:off x="2758182" y="639134"/>
          <a:ext cx="127396" cy="366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0"/>
              </a:lnTo>
              <a:lnTo>
                <a:pt x="127396" y="36626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E761C-043B-F743-8450-A9F0EB4A34F2}">
      <dsp:nvSpPr>
        <dsp:cNvPr id="0" name=""/>
        <dsp:cNvSpPr/>
      </dsp:nvSpPr>
      <dsp:spPr>
        <a:xfrm>
          <a:off x="2885578" y="3983302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Visualise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classification</a:t>
          </a:r>
        </a:p>
      </dsp:txBody>
      <dsp:txXfrm>
        <a:off x="2904235" y="4001959"/>
        <a:ext cx="981861" cy="599670"/>
      </dsp:txXfrm>
    </dsp:sp>
    <dsp:sp modelId="{6A48EA59-9F4C-6745-B0B7-4A5AB1182EF1}">
      <dsp:nvSpPr>
        <dsp:cNvPr id="0" name=""/>
        <dsp:cNvSpPr/>
      </dsp:nvSpPr>
      <dsp:spPr>
        <a:xfrm>
          <a:off x="2758182" y="639134"/>
          <a:ext cx="127396" cy="4458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890"/>
              </a:lnTo>
              <a:lnTo>
                <a:pt x="127396" y="44588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49D38-B233-E54A-9844-3C14FF837260}">
      <dsp:nvSpPr>
        <dsp:cNvPr id="0" name=""/>
        <dsp:cNvSpPr/>
      </dsp:nvSpPr>
      <dsp:spPr>
        <a:xfrm>
          <a:off x="2885578" y="4779532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Export TIF </a:t>
          </a:r>
        </a:p>
      </dsp:txBody>
      <dsp:txXfrm>
        <a:off x="2904235" y="4798189"/>
        <a:ext cx="981861" cy="599670"/>
      </dsp:txXfrm>
    </dsp:sp>
    <dsp:sp modelId="{FA4C3743-3467-FC44-B7FE-287DEAA1124D}">
      <dsp:nvSpPr>
        <dsp:cNvPr id="0" name=""/>
        <dsp:cNvSpPr/>
      </dsp:nvSpPr>
      <dsp:spPr>
        <a:xfrm>
          <a:off x="4223246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Assess classification accuracy and error</a:t>
          </a:r>
        </a:p>
      </dsp:txBody>
      <dsp:txXfrm>
        <a:off x="4241903" y="20806"/>
        <a:ext cx="1236654" cy="599670"/>
      </dsp:txXfrm>
    </dsp:sp>
    <dsp:sp modelId="{BD7E7287-F168-C044-8FDB-7C9362666596}">
      <dsp:nvSpPr>
        <dsp:cNvPr id="0" name=""/>
        <dsp:cNvSpPr/>
      </dsp:nvSpPr>
      <dsp:spPr>
        <a:xfrm>
          <a:off x="4350642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07E81-B4BF-EE46-9ABC-616C00915F1E}">
      <dsp:nvSpPr>
        <dsp:cNvPr id="0" name=""/>
        <dsp:cNvSpPr/>
      </dsp:nvSpPr>
      <dsp:spPr>
        <a:xfrm>
          <a:off x="4478039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Resubstitution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accuracy and error</a:t>
          </a:r>
        </a:p>
      </dsp:txBody>
      <dsp:txXfrm>
        <a:off x="4496696" y="817037"/>
        <a:ext cx="981861" cy="599670"/>
      </dsp:txXfrm>
    </dsp:sp>
    <dsp:sp modelId="{B1D037E0-2392-374F-98D5-B4CDDF00940A}">
      <dsp:nvSpPr>
        <dsp:cNvPr id="0" name=""/>
        <dsp:cNvSpPr/>
      </dsp:nvSpPr>
      <dsp:spPr>
        <a:xfrm>
          <a:off x="4350642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4C035-FD52-8C4A-A98B-7EFBD3D7356C}">
      <dsp:nvSpPr>
        <dsp:cNvPr id="0" name=""/>
        <dsp:cNvSpPr/>
      </dsp:nvSpPr>
      <dsp:spPr>
        <a:xfrm>
          <a:off x="4478039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Validation accuracy and error </a:t>
          </a:r>
        </a:p>
      </dsp:txBody>
      <dsp:txXfrm>
        <a:off x="4496696" y="1613267"/>
        <a:ext cx="981861" cy="599670"/>
      </dsp:txXfrm>
    </dsp:sp>
    <dsp:sp modelId="{8446538A-E931-5B47-A6B9-022BADC67260}">
      <dsp:nvSpPr>
        <dsp:cNvPr id="0" name=""/>
        <dsp:cNvSpPr/>
      </dsp:nvSpPr>
      <dsp:spPr>
        <a:xfrm>
          <a:off x="5815707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Conduct statistical analyses in R</a:t>
          </a:r>
        </a:p>
      </dsp:txBody>
      <dsp:txXfrm>
        <a:off x="5834364" y="20806"/>
        <a:ext cx="1236654" cy="599670"/>
      </dsp:txXfrm>
    </dsp:sp>
    <dsp:sp modelId="{F154EDEC-091F-A44F-8169-5653E1049665}">
      <dsp:nvSpPr>
        <dsp:cNvPr id="0" name=""/>
        <dsp:cNvSpPr/>
      </dsp:nvSpPr>
      <dsp:spPr>
        <a:xfrm>
          <a:off x="5943103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6D20D-C212-3A44-A7CA-C30BD97733AB}">
      <dsp:nvSpPr>
        <dsp:cNvPr id="0" name=""/>
        <dsp:cNvSpPr/>
      </dsp:nvSpPr>
      <dsp:spPr>
        <a:xfrm>
          <a:off x="6070500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Linear mixed-effects models</a:t>
          </a:r>
        </a:p>
      </dsp:txBody>
      <dsp:txXfrm>
        <a:off x="6089157" y="817037"/>
        <a:ext cx="981861" cy="599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CA97-E246-1A44-9616-FB96C0ABD8ED}">
      <dsp:nvSpPr>
        <dsp:cNvPr id="0" name=""/>
        <dsp:cNvSpPr/>
      </dsp:nvSpPr>
      <dsp:spPr>
        <a:xfrm>
          <a:off x="11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Question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mod1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+ (1| year) + (1|cell))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" y="0"/>
        <a:ext cx="2579687" cy="1625600"/>
      </dsp:txXfrm>
    </dsp:sp>
    <dsp:sp modelId="{066CB936-AF78-404F-B40D-33B0A2C1C2EA}">
      <dsp:nvSpPr>
        <dsp:cNvPr id="0" name=""/>
        <dsp:cNvSpPr/>
      </dsp:nvSpPr>
      <dsp:spPr>
        <a:xfrm>
          <a:off x="258176" y="1684976"/>
          <a:ext cx="2063750" cy="21400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kern="120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kern="120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621" y="1745421"/>
        <a:ext cx="1942860" cy="2019155"/>
      </dsp:txXfrm>
    </dsp:sp>
    <dsp:sp modelId="{68F75405-0375-FA40-950A-CCAC4B10AD36}">
      <dsp:nvSpPr>
        <dsp:cNvPr id="0" name=""/>
        <dsp:cNvSpPr/>
      </dsp:nvSpPr>
      <dsp:spPr>
        <a:xfrm>
          <a:off x="258960" y="4093269"/>
          <a:ext cx="2063750" cy="1054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</a:p>
      </dsp:txBody>
      <dsp:txXfrm>
        <a:off x="289842" y="4124151"/>
        <a:ext cx="2001986" cy="992631"/>
      </dsp:txXfrm>
    </dsp:sp>
    <dsp:sp modelId="{57B73594-B4BC-6442-9BA5-F64BCEC77E5A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Question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mod2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+ (1| year) + (1|cell)) </a:t>
          </a:r>
          <a:endParaRPr lang="en-US" sz="1600" kern="1200" dirty="0"/>
        </a:p>
      </dsp:txBody>
      <dsp:txXfrm>
        <a:off x="2774156" y="0"/>
        <a:ext cx="2579687" cy="1625600"/>
      </dsp:txXfrm>
    </dsp:sp>
    <dsp:sp modelId="{A37E25F7-96C1-C34F-972B-AD36B2159306}">
      <dsp:nvSpPr>
        <dsp:cNvPr id="0" name=""/>
        <dsp:cNvSpPr/>
      </dsp:nvSpPr>
      <dsp:spPr>
        <a:xfrm>
          <a:off x="3032125" y="1611818"/>
          <a:ext cx="2063750" cy="21950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kern="120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kern="120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transition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kern="1200" dirty="0"/>
        </a:p>
      </dsp:txBody>
      <dsp:txXfrm>
        <a:off x="3092570" y="1672263"/>
        <a:ext cx="1942860" cy="2074139"/>
      </dsp:txXfrm>
    </dsp:sp>
    <dsp:sp modelId="{B3A73337-276B-0243-B95F-112EFA3B73B3}">
      <dsp:nvSpPr>
        <dsp:cNvPr id="0" name=""/>
        <dsp:cNvSpPr/>
      </dsp:nvSpPr>
      <dsp:spPr>
        <a:xfrm>
          <a:off x="3032125" y="4062330"/>
          <a:ext cx="2063750" cy="10956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  <a:endParaRPr lang="en-US" sz="1400" kern="1200" dirty="0"/>
        </a:p>
      </dsp:txBody>
      <dsp:txXfrm>
        <a:off x="3064216" y="4094421"/>
        <a:ext cx="1999568" cy="1031493"/>
      </dsp:txXfrm>
    </dsp:sp>
    <dsp:sp modelId="{3E4F1E95-AA13-4148-A810-3C32EC28DC22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Question 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mod3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years_since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 ~ </a:t>
          </a: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1)*</a:t>
          </a:r>
          <a:endParaRPr lang="en-US" sz="1600" kern="1200" dirty="0"/>
        </a:p>
      </dsp:txBody>
      <dsp:txXfrm>
        <a:off x="5547320" y="0"/>
        <a:ext cx="2579687" cy="1625600"/>
      </dsp:txXfrm>
    </dsp:sp>
    <dsp:sp modelId="{EF1A1E9C-6819-834E-B4A4-D02D71368B94}">
      <dsp:nvSpPr>
        <dsp:cNvPr id="0" name=""/>
        <dsp:cNvSpPr/>
      </dsp:nvSpPr>
      <dsp:spPr>
        <a:xfrm>
          <a:off x="5805289" y="1626189"/>
          <a:ext cx="2063750" cy="22053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1 – testing null model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Number of years since SPE event where highest quantity of land-use change occurs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*Completed for total land-use change and each land-use transition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65734" y="1686634"/>
        <a:ext cx="1942860" cy="2084424"/>
      </dsp:txXfrm>
    </dsp:sp>
    <dsp:sp modelId="{34715EC8-EB7F-B14E-87CB-83ED6E14A76E}">
      <dsp:nvSpPr>
        <dsp:cNvPr id="0" name=""/>
        <dsp:cNvSpPr/>
      </dsp:nvSpPr>
      <dsp:spPr>
        <a:xfrm>
          <a:off x="5805289" y="4006922"/>
          <a:ext cx="2063750" cy="11402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latin typeface="Arial" panose="020B0604020202020204" pitchFamily="34" charset="0"/>
              <a:cs typeface="Arial" panose="020B0604020202020204" pitchFamily="34" charset="0"/>
            </a:rPr>
            <a:t>P</a:t>
          </a:r>
          <a:r>
            <a:rPr lang="en-US" sz="1400" b="1" i="0" kern="1200" dirty="0">
              <a:latin typeface="Arial" panose="020B0604020202020204" pitchFamily="34" charset="0"/>
              <a:cs typeface="Arial" panose="020B0604020202020204" pitchFamily="34" charset="0"/>
            </a:rPr>
            <a:t>-value</a:t>
          </a: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 indicating if the null model, stating that that there is no time lag, can be accepted.</a:t>
          </a:r>
          <a:endParaRPr lang="en-US" sz="1400" b="1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8685" y="4040318"/>
        <a:ext cx="1996958" cy="1073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008E-C7E0-E346-B8BF-2DED2D7C0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14ECA-BDF2-B945-B2F4-E6901DD8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9077-7C23-6C4B-B9B9-92BD5FB8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9F35-E169-7040-B71E-53DA4AF2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3A69-7EF7-3742-ACDB-8CC3F65F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8655-6A12-2B47-B06E-18973007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20F8-681C-7240-90D2-C6531F28F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17FF-D48A-6843-BDD6-E8ECBC48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F314-1B31-0F4A-B1BD-DB7F8C8C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90A3-0C90-C740-99A2-41F7DC53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8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D3EBF-DCE9-AD4E-A543-FB206A9FF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658C-FC50-A64D-B015-2FB62B529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FDF9-2AFF-1A44-8311-9955FE79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EC0D-0989-C448-A2E9-CCF8A649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164E-85AA-3149-BAE2-7C9F2FD5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F8AC-9F3A-9743-BAF9-DFE62096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3036-3FCB-B944-9E7F-9FE9971E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58F3-186D-0340-A15D-2981F5B4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10BD-4563-5241-81D5-344F2773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0D29-B198-934E-A05F-FE475E3A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79A-8E3A-5449-9A44-B226E81B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4304-2705-DE46-9446-281DC208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28B0-AC24-834A-9820-DCC19137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A828-AE61-6247-9499-A9D38979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235E-CE2E-8144-8FF5-4B463657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0C1D-0B75-0040-8D1A-22A5CAEB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B4E0-50F7-1249-9D06-48A628AAC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D16C4-0350-1243-94CB-1E81757B2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B155B-4FC8-E845-987B-527CA4CE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30245-4AF8-4941-BD40-8EC95824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15CA-48BE-F04E-A3FC-0A69C072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3414-E9BD-A646-B44C-16B0C850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EF99-73FF-A749-A93A-E265B759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2FCE-4CDE-2D47-807F-85CB11BB7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9596E-ABAB-1A40-AB08-220B1C935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F35FA-5114-4E47-A057-19B4953AF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8E0B8-D3E0-1F43-B196-9A22EC99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5FE8D-ADEC-F646-996C-8634CCA8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39073-B65D-1341-BC1B-F04CB83B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FC31-30AD-094A-931A-8D49488A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0822-EF6D-F945-BBFB-2B320EA7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AD17-87E3-454D-AE5E-A59D2672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F473F-DA9F-9C4D-A6B7-D887B2FE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EB1C5-C390-294B-AC17-E0864983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F64EE-1854-EC4E-A51C-6C1AE950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669F0-E245-844D-9677-61DF30C1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DD4-BFC5-8D44-B7AD-1C2929D6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F9BB-19CE-2742-9778-B127ABA2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9606-730B-5B42-A101-7D85F96F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69E1-8F73-214B-BE17-B0245C4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9AB4E-521C-4A4B-B364-90D0C57A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01B1-8894-C44A-BD28-569DD037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C720-1F60-4A44-A75F-FC2267E3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9FD4C-C87D-2A40-9B72-2188870E2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E8809-DAD2-8D49-92AA-0550FF787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52D5-174D-FA4A-9F02-A77CED56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67AB6-190F-0B4A-8745-469639F8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2D10-E24F-D546-8CA7-45D1BA26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D21BB-F84F-3B40-BE30-E0D1EFFC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0E5BC-8533-764B-AC67-BEA5ABA9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AC8B-799C-A943-839F-D8D3E156F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CEE1-AD7B-8949-9FF2-E081695872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0123-BEC4-5F4B-B8AD-4EFA18D36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5B16-5AF2-674B-8B42-FA1FD7D5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5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74DCB6-3D86-4547-A70F-9E5D496E4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647810"/>
              </p:ext>
            </p:extLst>
          </p:nvPr>
        </p:nvGraphicFramePr>
        <p:xfrm>
          <a:off x="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E97A829-5F15-BD44-B262-5DB193C13CF3}"/>
              </a:ext>
            </a:extLst>
          </p:cNvPr>
          <p:cNvSpPr txBox="1"/>
          <p:nvPr/>
        </p:nvSpPr>
        <p:spPr>
          <a:xfrm>
            <a:off x="3507828" y="2049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data </a:t>
            </a:r>
          </a:p>
        </p:txBody>
      </p:sp>
    </p:spTree>
    <p:extLst>
      <p:ext uri="{BB962C8B-B14F-4D97-AF65-F5344CB8AC3E}">
        <p14:creationId xmlns:p14="http://schemas.microsoft.com/office/powerpoint/2010/main" val="281178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66BE7C-1461-B144-970C-B0B0B4880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1410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C03355-C328-2C4A-ACA7-F5E27D4F0CAF}"/>
              </a:ext>
            </a:extLst>
          </p:cNvPr>
          <p:cNvSpPr txBox="1"/>
          <p:nvPr/>
        </p:nvSpPr>
        <p:spPr>
          <a:xfrm rot="16200000">
            <a:off x="1280512" y="51261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072290-D593-D342-A38D-D426D8C14B0A}"/>
              </a:ext>
            </a:extLst>
          </p:cNvPr>
          <p:cNvSpPr/>
          <p:nvPr/>
        </p:nvSpPr>
        <p:spPr>
          <a:xfrm rot="16200000">
            <a:off x="1408753" y="32443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824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285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Izzy</dc:creator>
  <cp:lastModifiedBy>RICH Izzy</cp:lastModifiedBy>
  <cp:revision>16</cp:revision>
  <dcterms:created xsi:type="dcterms:W3CDTF">2019-03-24T15:12:06Z</dcterms:created>
  <dcterms:modified xsi:type="dcterms:W3CDTF">2019-03-31T18:26:24Z</dcterms:modified>
</cp:coreProperties>
</file>