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655"/>
  </p:normalViewPr>
  <p:slideViewPr>
    <p:cSldViewPr snapToGrid="0" snapToObjects="1">
      <p:cViewPr>
        <p:scale>
          <a:sx n="124" d="100"/>
          <a:sy n="124" d="100"/>
        </p:scale>
        <p:origin x="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97A5-E188-924D-B9D8-94868F5B2D59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4743F3-9522-0349-9295-6E24B0A8950A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gm:t>
    </dgm:pt>
    <dgm:pt modelId="{A94A403F-9F46-5743-8AB3-394700F10653}" type="par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8776B3E-5B2F-6647-8FE0-9BCC2FB1EA8E}" type="sib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0534DB-7CEA-0F4E-91A1-E8847D9A868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gm:t>
    </dgm:pt>
    <dgm:pt modelId="{986D6148-EF82-DA4D-8365-DFE159976462}" type="par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93A26D00-B56A-3647-921D-B34001D293E9}" type="sib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58C543-51DF-1B4D-89D2-344B0D865A2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coordinates by CORINE in R to improve accuracy</a:t>
          </a:r>
        </a:p>
      </dgm:t>
    </dgm:pt>
    <dgm:pt modelId="{D9A6BDD1-647E-A44B-A62F-03151B781C2B}" type="parTrans" cxnId="{04532C6B-07DC-2747-8127-20E06ECA54C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CF3D456-7E17-1145-9189-B98C9502A73E}" type="sibTrans" cxnId="{04532C6B-07DC-2747-8127-20E06ECA54C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75B4AAE-5C59-2C4B-931E-B2ECB67BEBD2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gm:t>
    </dgm:pt>
    <dgm:pt modelId="{845B3499-F636-D64D-B8BD-F90644397589}" type="par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7DA39A73-DEBF-3443-A128-11065F74BC16}" type="sib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850E42A-0DF0-3F4C-A53A-2F11FDD3FA4B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gm:t>
    </dgm:pt>
    <dgm:pt modelId="{7E4D38D8-4AE2-6E49-B333-67E4892B5AF5}" type="par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2C42B50D-7D89-3949-A37E-8F8016685EBB}" type="sib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C9F6A-98EF-8144-8F8A-99406450B579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gm:t>
    </dgm:pt>
    <dgm:pt modelId="{090EE4E3-64DF-7F46-97E9-8E83C30FA78D}" type="par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C7C62F3-ECAE-F84A-9D4E-F666BAF7A405}" type="sib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C52B9DF9-B255-2B42-8D70-58643719092D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gm:t>
    </dgm:pt>
    <dgm:pt modelId="{FD79A788-D2E6-E441-9806-5E7F1AA3970B}" type="par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8110FE-731B-E544-A1EC-69AAAA5A5568}" type="sib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536E680-1B9C-1B44-87DF-54A01A75AF5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Classify image with default parameters, cropping size of Latvia</a:t>
          </a:r>
        </a:p>
      </dgm:t>
    </dgm:pt>
    <dgm:pt modelId="{1B32F705-B859-FC40-96A4-F6A158C98C0D}" type="par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628C4A-B658-674F-A4A2-3A18F61AA5E0}" type="sib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87525D-A66A-0442-A8C4-CA9E23F4DE0B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gm:t>
    </dgm:pt>
    <dgm:pt modelId="{A0080F5F-E066-FC40-8549-6477B8992F64}" type="par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14501-21BB-E146-9D46-76DEBD3F4014}" type="sib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DC9E00A-9AB0-E341-9AB8-9B1C9963C306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Add buffer around points</a:t>
          </a:r>
        </a:p>
      </dgm:t>
    </dgm:pt>
    <dgm:pt modelId="{893B13DB-2582-EB4B-A14E-A2AA090DEB91}" type="par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A2F6911-70F0-BA4C-9853-914802B4468D}" type="sib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811180D8-E2CD-F442-8670-8FE079C5ACF2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base imagery (Landsat 5/7) and cloud correct</a:t>
          </a:r>
        </a:p>
      </dgm:t>
    </dgm:pt>
    <dgm:pt modelId="{D86AFF65-C464-DA48-9D0C-72006405A99F}" type="par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F4BEF1E9-FAE5-BE4E-8735-68AAEAC705FF}" type="sib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5B1EAB7A-1458-7544-B74A-ACFBEB4F7A4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Export area, pixel values and maps for each study year</a:t>
          </a:r>
        </a:p>
      </dgm:t>
    </dgm:pt>
    <dgm:pt modelId="{054260FB-CC87-E648-B55A-FBAB09824084}" type="par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8E060BA-385A-EF47-9092-9DDEBDC9F737}" type="sib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D5BD63F-486B-F54F-A958-CB5F18935AFF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gm:t>
    </dgm:pt>
    <dgm:pt modelId="{F8341A95-E6E3-AD4E-9B01-48CBD5A8CA4E}" type="par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D17B92B-2893-3542-8BC7-A02B9748F046}" type="sib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835D066-5953-184E-9EFD-D2C89FB7BC14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gm:t>
    </dgm:pt>
    <dgm:pt modelId="{411EA9BC-EE85-924A-80EC-BFDB84A5DC45}" type="par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52EA233-3DF7-B147-9770-382D2FD6B981}" type="sib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E6B2896-A1F9-7247-A6A8-6CBBE4A3B604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gm:t>
    </dgm:pt>
    <dgm:pt modelId="{FBA5BAF7-6029-8C4E-8966-2FA8E39FDD17}" type="par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7C515FF-7708-BB45-A30C-649AC4806653}" type="sib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B326563A-6969-6945-AF91-A48EBD5979F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gm:t>
    </dgm:pt>
    <dgm:pt modelId="{0BA6AF2D-F5A2-7F4D-9B97-BB101D5D061A}" type="par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598B13D-91F6-A34C-932D-CE8ABAA1680C}" type="sib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5B00B5-205F-124C-9816-DFB7EBB9ECE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gm:t>
    </dgm:pt>
    <dgm:pt modelId="{57867809-C9F5-F649-B0A1-46A2A3D49C06}" type="par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E24EFC5-81C9-DD4E-92C1-21E96BFC8239}" type="sib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AC347C-73B6-1149-9FA8-154E44A07D82}" type="pres">
      <dgm:prSet presAssocID="{99A497A5-E188-924D-B9D8-94868F5B2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D8467-C20A-AF46-9E22-14BA46B99274}" type="pres">
      <dgm:prSet presAssocID="{D44743F3-9522-0349-9295-6E24B0A8950A}" presName="root" presStyleCnt="0"/>
      <dgm:spPr/>
    </dgm:pt>
    <dgm:pt modelId="{0B3D49A7-F5A7-C24E-87E5-BB5B93F08935}" type="pres">
      <dgm:prSet presAssocID="{D44743F3-9522-0349-9295-6E24B0A8950A}" presName="rootComposite" presStyleCnt="0"/>
      <dgm:spPr/>
    </dgm:pt>
    <dgm:pt modelId="{88116E33-DA76-6543-B968-A455A8244370}" type="pres">
      <dgm:prSet presAssocID="{D44743F3-9522-0349-9295-6E24B0A8950A}" presName="rootText" presStyleLbl="node1" presStyleIdx="0" presStyleCnt="4"/>
      <dgm:spPr/>
    </dgm:pt>
    <dgm:pt modelId="{5FC561D5-BDF1-7C4A-8266-C84CC5C6F3E2}" type="pres">
      <dgm:prSet presAssocID="{D44743F3-9522-0349-9295-6E24B0A8950A}" presName="rootConnector" presStyleLbl="node1" presStyleIdx="0" presStyleCnt="4"/>
      <dgm:spPr/>
    </dgm:pt>
    <dgm:pt modelId="{2DBA6FF5-81AC-1A42-B446-493688CB555E}" type="pres">
      <dgm:prSet presAssocID="{D44743F3-9522-0349-9295-6E24B0A8950A}" presName="childShape" presStyleCnt="0"/>
      <dgm:spPr/>
    </dgm:pt>
    <dgm:pt modelId="{4F372736-BB0D-4544-85DC-8D6EEC582B17}" type="pres">
      <dgm:prSet presAssocID="{986D6148-EF82-DA4D-8365-DFE159976462}" presName="Name13" presStyleLbl="parChTrans1D2" presStyleIdx="0" presStyleCnt="13"/>
      <dgm:spPr/>
    </dgm:pt>
    <dgm:pt modelId="{4D645AA8-FB0A-E542-9DE0-CE5776237691}" type="pres">
      <dgm:prSet presAssocID="{6A0534DB-7CEA-0F4E-91A1-E8847D9A8684}" presName="childText" presStyleLbl="bgAcc1" presStyleIdx="0" presStyleCnt="13">
        <dgm:presLayoutVars>
          <dgm:bulletEnabled val="1"/>
        </dgm:presLayoutVars>
      </dgm:prSet>
      <dgm:spPr/>
    </dgm:pt>
    <dgm:pt modelId="{22A83F82-A43E-9945-8FAB-05014EBCC6CC}" type="pres">
      <dgm:prSet presAssocID="{D9A6BDD1-647E-A44B-A62F-03151B781C2B}" presName="Name13" presStyleLbl="parChTrans1D2" presStyleIdx="1" presStyleCnt="13"/>
      <dgm:spPr/>
    </dgm:pt>
    <dgm:pt modelId="{583806AD-723F-954C-8D4C-ABC60012ED91}" type="pres">
      <dgm:prSet presAssocID="{6B58C543-51DF-1B4D-89D2-344B0D865A24}" presName="childText" presStyleLbl="bgAcc1" presStyleIdx="1" presStyleCnt="13">
        <dgm:presLayoutVars>
          <dgm:bulletEnabled val="1"/>
        </dgm:presLayoutVars>
      </dgm:prSet>
      <dgm:spPr/>
    </dgm:pt>
    <dgm:pt modelId="{B0065D2A-0D4E-2847-9EB1-BB33C475DA32}" type="pres">
      <dgm:prSet presAssocID="{845B3499-F636-D64D-B8BD-F90644397589}" presName="Name13" presStyleLbl="parChTrans1D2" presStyleIdx="2" presStyleCnt="13"/>
      <dgm:spPr/>
    </dgm:pt>
    <dgm:pt modelId="{5142F75F-A34A-564A-A8C3-C8CB4737F912}" type="pres">
      <dgm:prSet presAssocID="{475B4AAE-5C59-2C4B-931E-B2ECB67BEBD2}" presName="childText" presStyleLbl="bgAcc1" presStyleIdx="2" presStyleCnt="13">
        <dgm:presLayoutVars>
          <dgm:bulletEnabled val="1"/>
        </dgm:presLayoutVars>
      </dgm:prSet>
      <dgm:spPr/>
    </dgm:pt>
    <dgm:pt modelId="{2BF9196C-607D-C240-B607-E0F54E873E7A}" type="pres">
      <dgm:prSet presAssocID="{893B13DB-2582-EB4B-A14E-A2AA090DEB91}" presName="Name13" presStyleLbl="parChTrans1D2" presStyleIdx="3" presStyleCnt="13"/>
      <dgm:spPr/>
    </dgm:pt>
    <dgm:pt modelId="{B944283A-87E2-2548-A6E9-44663D6E683F}" type="pres">
      <dgm:prSet presAssocID="{6DC9E00A-9AB0-E341-9AB8-9B1C9963C306}" presName="childText" presStyleLbl="bgAcc1" presStyleIdx="3" presStyleCnt="13">
        <dgm:presLayoutVars>
          <dgm:bulletEnabled val="1"/>
        </dgm:presLayoutVars>
      </dgm:prSet>
      <dgm:spPr/>
    </dgm:pt>
    <dgm:pt modelId="{FD960190-5F3E-264F-AEA9-F1A9C43A98AF}" type="pres">
      <dgm:prSet presAssocID="{A45C9F6A-98EF-8144-8F8A-99406450B579}" presName="root" presStyleCnt="0"/>
      <dgm:spPr/>
    </dgm:pt>
    <dgm:pt modelId="{9E3EAB05-130A-0C40-A45F-284FF064BEBD}" type="pres">
      <dgm:prSet presAssocID="{A45C9F6A-98EF-8144-8F8A-99406450B579}" presName="rootComposite" presStyleCnt="0"/>
      <dgm:spPr/>
    </dgm:pt>
    <dgm:pt modelId="{6DBAB38D-44C9-6149-B2D5-FEE3D80A24DC}" type="pres">
      <dgm:prSet presAssocID="{A45C9F6A-98EF-8144-8F8A-99406450B579}" presName="rootText" presStyleLbl="node1" presStyleIdx="1" presStyleCnt="4"/>
      <dgm:spPr/>
    </dgm:pt>
    <dgm:pt modelId="{F7E93E99-0B05-EB4D-82BF-7CCFE25DD4B9}" type="pres">
      <dgm:prSet presAssocID="{A45C9F6A-98EF-8144-8F8A-99406450B579}" presName="rootConnector" presStyleLbl="node1" presStyleIdx="1" presStyleCnt="4"/>
      <dgm:spPr/>
    </dgm:pt>
    <dgm:pt modelId="{72D4CB12-2EA2-EC4C-A73B-A53C0D68E2AE}" type="pres">
      <dgm:prSet presAssocID="{A45C9F6A-98EF-8144-8F8A-99406450B579}" presName="childShape" presStyleCnt="0"/>
      <dgm:spPr/>
    </dgm:pt>
    <dgm:pt modelId="{5497EC49-C11D-6F44-9402-4BCC2AB73E9B}" type="pres">
      <dgm:prSet presAssocID="{FD79A788-D2E6-E441-9806-5E7F1AA3970B}" presName="Name13" presStyleLbl="parChTrans1D2" presStyleIdx="4" presStyleCnt="13"/>
      <dgm:spPr/>
    </dgm:pt>
    <dgm:pt modelId="{058AFC01-C914-2C4A-A715-123D52C00D3E}" type="pres">
      <dgm:prSet presAssocID="{C52B9DF9-B255-2B42-8D70-58643719092D}" presName="childText" presStyleLbl="bgAcc1" presStyleIdx="4" presStyleCnt="13">
        <dgm:presLayoutVars>
          <dgm:bulletEnabled val="1"/>
        </dgm:presLayoutVars>
      </dgm:prSet>
      <dgm:spPr/>
    </dgm:pt>
    <dgm:pt modelId="{BD9E9994-0352-E649-BCCD-A0251FA7FB81}" type="pres">
      <dgm:prSet presAssocID="{D86AFF65-C464-DA48-9D0C-72006405A99F}" presName="Name13" presStyleLbl="parChTrans1D2" presStyleIdx="5" presStyleCnt="13"/>
      <dgm:spPr/>
    </dgm:pt>
    <dgm:pt modelId="{96B3070C-44A0-DA49-ACBE-6FFD7C8B8645}" type="pres">
      <dgm:prSet presAssocID="{811180D8-E2CD-F442-8670-8FE079C5ACF2}" presName="childText" presStyleLbl="bgAcc1" presStyleIdx="5" presStyleCnt="13">
        <dgm:presLayoutVars>
          <dgm:bulletEnabled val="1"/>
        </dgm:presLayoutVars>
      </dgm:prSet>
      <dgm:spPr/>
    </dgm:pt>
    <dgm:pt modelId="{5C443DD3-3407-F74D-B2DF-8DBD2DF14AC3}" type="pres">
      <dgm:prSet presAssocID="{7E4D38D8-4AE2-6E49-B333-67E4892B5AF5}" presName="Name13" presStyleLbl="parChTrans1D2" presStyleIdx="6" presStyleCnt="13"/>
      <dgm:spPr/>
    </dgm:pt>
    <dgm:pt modelId="{8D2F09E5-BCD5-FE4F-9767-CD56D9D4E6FE}" type="pres">
      <dgm:prSet presAssocID="{3850E42A-0DF0-3F4C-A53A-2F11FDD3FA4B}" presName="childText" presStyleLbl="bgAcc1" presStyleIdx="6" presStyleCnt="13">
        <dgm:presLayoutVars>
          <dgm:bulletEnabled val="1"/>
        </dgm:presLayoutVars>
      </dgm:prSet>
      <dgm:spPr/>
    </dgm:pt>
    <dgm:pt modelId="{CDF6613C-16D2-B243-9B87-02B9236A8A65}" type="pres">
      <dgm:prSet presAssocID="{1B32F705-B859-FC40-96A4-F6A158C98C0D}" presName="Name13" presStyleLbl="parChTrans1D2" presStyleIdx="7" presStyleCnt="13"/>
      <dgm:spPr/>
    </dgm:pt>
    <dgm:pt modelId="{5707F0CC-C10C-584C-B9A6-637D5EF5F08B}" type="pres">
      <dgm:prSet presAssocID="{D536E680-1B9C-1B44-87DF-54A01A75AF5C}" presName="childText" presStyleLbl="bgAcc1" presStyleIdx="7" presStyleCnt="13">
        <dgm:presLayoutVars>
          <dgm:bulletEnabled val="1"/>
        </dgm:presLayoutVars>
      </dgm:prSet>
      <dgm:spPr/>
    </dgm:pt>
    <dgm:pt modelId="{61D2EEC1-7BB7-1645-BE0C-1281E8ED80D0}" type="pres">
      <dgm:prSet presAssocID="{A0080F5F-E066-FC40-8549-6477B8992F64}" presName="Name13" presStyleLbl="parChTrans1D2" presStyleIdx="8" presStyleCnt="13"/>
      <dgm:spPr/>
    </dgm:pt>
    <dgm:pt modelId="{72FE761C-043B-F743-8450-A9F0EB4A34F2}" type="pres">
      <dgm:prSet presAssocID="{6B87525D-A66A-0442-A8C4-CA9E23F4DE0B}" presName="childText" presStyleLbl="bgAcc1" presStyleIdx="8" presStyleCnt="13">
        <dgm:presLayoutVars>
          <dgm:bulletEnabled val="1"/>
        </dgm:presLayoutVars>
      </dgm:prSet>
      <dgm:spPr/>
    </dgm:pt>
    <dgm:pt modelId="{6A48EA59-9F4C-6745-B0B7-4A5AB1182EF1}" type="pres">
      <dgm:prSet presAssocID="{054260FB-CC87-E648-B55A-FBAB09824084}" presName="Name13" presStyleLbl="parChTrans1D2" presStyleIdx="9" presStyleCnt="13"/>
      <dgm:spPr/>
    </dgm:pt>
    <dgm:pt modelId="{91B49D38-B233-E54A-9844-3C14FF837260}" type="pres">
      <dgm:prSet presAssocID="{5B1EAB7A-1458-7544-B74A-ACFBEB4F7A40}" presName="childText" presStyleLbl="bgAcc1" presStyleIdx="9" presStyleCnt="13">
        <dgm:presLayoutVars>
          <dgm:bulletEnabled val="1"/>
        </dgm:presLayoutVars>
      </dgm:prSet>
      <dgm:spPr/>
    </dgm:pt>
    <dgm:pt modelId="{99DE07AE-4D25-F34C-BC08-E3C2E55EA317}" type="pres">
      <dgm:prSet presAssocID="{3D5BD63F-486B-F54F-A958-CB5F18935AFF}" presName="root" presStyleCnt="0"/>
      <dgm:spPr/>
    </dgm:pt>
    <dgm:pt modelId="{4543CB57-2D5A-EE47-9573-0424115830F7}" type="pres">
      <dgm:prSet presAssocID="{3D5BD63F-486B-F54F-A958-CB5F18935AFF}" presName="rootComposite" presStyleCnt="0"/>
      <dgm:spPr/>
    </dgm:pt>
    <dgm:pt modelId="{FA4C3743-3467-FC44-B7FE-287DEAA1124D}" type="pres">
      <dgm:prSet presAssocID="{3D5BD63F-486B-F54F-A958-CB5F18935AFF}" presName="rootText" presStyleLbl="node1" presStyleIdx="2" presStyleCnt="4"/>
      <dgm:spPr/>
    </dgm:pt>
    <dgm:pt modelId="{DC192240-8548-AB42-AED3-144132AAAD05}" type="pres">
      <dgm:prSet presAssocID="{3D5BD63F-486B-F54F-A958-CB5F18935AFF}" presName="rootConnector" presStyleLbl="node1" presStyleIdx="2" presStyleCnt="4"/>
      <dgm:spPr/>
    </dgm:pt>
    <dgm:pt modelId="{6726272E-461C-D249-8EFA-289581D78C42}" type="pres">
      <dgm:prSet presAssocID="{3D5BD63F-486B-F54F-A958-CB5F18935AFF}" presName="childShape" presStyleCnt="0"/>
      <dgm:spPr/>
    </dgm:pt>
    <dgm:pt modelId="{BD7E7287-F168-C044-8FDB-7C9362666596}" type="pres">
      <dgm:prSet presAssocID="{411EA9BC-EE85-924A-80EC-BFDB84A5DC45}" presName="Name13" presStyleLbl="parChTrans1D2" presStyleIdx="10" presStyleCnt="13"/>
      <dgm:spPr/>
    </dgm:pt>
    <dgm:pt modelId="{A6507E81-B4BF-EE46-9ABC-616C00915F1E}" type="pres">
      <dgm:prSet presAssocID="{1835D066-5953-184E-9EFD-D2C89FB7BC14}" presName="childText" presStyleLbl="bgAcc1" presStyleIdx="10" presStyleCnt="13">
        <dgm:presLayoutVars>
          <dgm:bulletEnabled val="1"/>
        </dgm:presLayoutVars>
      </dgm:prSet>
      <dgm:spPr/>
    </dgm:pt>
    <dgm:pt modelId="{B1D037E0-2392-374F-98D5-B4CDDF00940A}" type="pres">
      <dgm:prSet presAssocID="{FBA5BAF7-6029-8C4E-8966-2FA8E39FDD17}" presName="Name13" presStyleLbl="parChTrans1D2" presStyleIdx="11" presStyleCnt="13"/>
      <dgm:spPr/>
    </dgm:pt>
    <dgm:pt modelId="{9944C035-FD52-8C4A-A98B-7EFBD3D7356C}" type="pres">
      <dgm:prSet presAssocID="{6E6B2896-A1F9-7247-A6A8-6CBBE4A3B604}" presName="childText" presStyleLbl="bgAcc1" presStyleIdx="11" presStyleCnt="13">
        <dgm:presLayoutVars>
          <dgm:bulletEnabled val="1"/>
        </dgm:presLayoutVars>
      </dgm:prSet>
      <dgm:spPr/>
    </dgm:pt>
    <dgm:pt modelId="{14187234-FEAA-564F-A6AF-D4AB644514F9}" type="pres">
      <dgm:prSet presAssocID="{B326563A-6969-6945-AF91-A48EBD5979FC}" presName="root" presStyleCnt="0"/>
      <dgm:spPr/>
    </dgm:pt>
    <dgm:pt modelId="{9AD3160D-EFAB-0B46-A449-65C6EF1A11BE}" type="pres">
      <dgm:prSet presAssocID="{B326563A-6969-6945-AF91-A48EBD5979FC}" presName="rootComposite" presStyleCnt="0"/>
      <dgm:spPr/>
    </dgm:pt>
    <dgm:pt modelId="{8446538A-E931-5B47-A6B9-022BADC67260}" type="pres">
      <dgm:prSet presAssocID="{B326563A-6969-6945-AF91-A48EBD5979FC}" presName="rootText" presStyleLbl="node1" presStyleIdx="3" presStyleCnt="4"/>
      <dgm:spPr/>
    </dgm:pt>
    <dgm:pt modelId="{CC6035A4-AC0B-364F-BF84-A7902FAE6514}" type="pres">
      <dgm:prSet presAssocID="{B326563A-6969-6945-AF91-A48EBD5979FC}" presName="rootConnector" presStyleLbl="node1" presStyleIdx="3" presStyleCnt="4"/>
      <dgm:spPr/>
    </dgm:pt>
    <dgm:pt modelId="{1926C01E-561C-9544-95F3-085C5BE60D5F}" type="pres">
      <dgm:prSet presAssocID="{B326563A-6969-6945-AF91-A48EBD5979FC}" presName="childShape" presStyleCnt="0"/>
      <dgm:spPr/>
    </dgm:pt>
    <dgm:pt modelId="{F154EDEC-091F-A44F-8169-5653E1049665}" type="pres">
      <dgm:prSet presAssocID="{57867809-C9F5-F649-B0A1-46A2A3D49C06}" presName="Name13" presStyleLbl="parChTrans1D2" presStyleIdx="12" presStyleCnt="13"/>
      <dgm:spPr/>
    </dgm:pt>
    <dgm:pt modelId="{A7F6D20D-C212-3A44-A7CA-C30BD97733AB}" type="pres">
      <dgm:prSet presAssocID="{175B00B5-205F-124C-9816-DFB7EBB9ECE0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3A843B07-4517-444A-998A-1008AB094892}" srcId="{99A497A5-E188-924D-B9D8-94868F5B2D59}" destId="{B326563A-6969-6945-AF91-A48EBD5979FC}" srcOrd="3" destOrd="0" parTransId="{0BA6AF2D-F5A2-7F4D-9B97-BB101D5D061A}" sibTransId="{6598B13D-91F6-A34C-932D-CE8ABAA1680C}"/>
    <dgm:cxn modelId="{718DF612-2B3B-6F41-879B-778794652282}" type="presOf" srcId="{D86AFF65-C464-DA48-9D0C-72006405A99F}" destId="{BD9E9994-0352-E649-BCCD-A0251FA7FB81}" srcOrd="0" destOrd="0" presId="urn:microsoft.com/office/officeart/2005/8/layout/hierarchy3"/>
    <dgm:cxn modelId="{A1571918-E99D-444A-B404-58416D51BC2A}" type="presOf" srcId="{411EA9BC-EE85-924A-80EC-BFDB84A5DC45}" destId="{BD7E7287-F168-C044-8FDB-7C9362666596}" srcOrd="0" destOrd="0" presId="urn:microsoft.com/office/officeart/2005/8/layout/hierarchy3"/>
    <dgm:cxn modelId="{025F4E1C-4F46-2B4F-84F5-0C039BB6ABD9}" type="presOf" srcId="{845B3499-F636-D64D-B8BD-F90644397589}" destId="{B0065D2A-0D4E-2847-9EB1-BB33C475DA32}" srcOrd="0" destOrd="0" presId="urn:microsoft.com/office/officeart/2005/8/layout/hierarchy3"/>
    <dgm:cxn modelId="{795E8620-91EE-954F-993D-4BE0A42F054E}" type="presOf" srcId="{7E4D38D8-4AE2-6E49-B333-67E4892B5AF5}" destId="{5C443DD3-3407-F74D-B2DF-8DBD2DF14AC3}" srcOrd="0" destOrd="0" presId="urn:microsoft.com/office/officeart/2005/8/layout/hierarchy3"/>
    <dgm:cxn modelId="{B6957522-A10E-0B4E-B305-E71B924E40B6}" srcId="{A45C9F6A-98EF-8144-8F8A-99406450B579}" destId="{811180D8-E2CD-F442-8670-8FE079C5ACF2}" srcOrd="1" destOrd="0" parTransId="{D86AFF65-C464-DA48-9D0C-72006405A99F}" sibTransId="{F4BEF1E9-FAE5-BE4E-8735-68AAEAC705FF}"/>
    <dgm:cxn modelId="{2632382A-6CE7-6A42-8DFC-5115FE168137}" type="presOf" srcId="{986D6148-EF82-DA4D-8365-DFE159976462}" destId="{4F372736-BB0D-4544-85DC-8D6EEC582B17}" srcOrd="0" destOrd="0" presId="urn:microsoft.com/office/officeart/2005/8/layout/hierarchy3"/>
    <dgm:cxn modelId="{EFDD5833-774E-DA46-BCE0-4D792B30A3EC}" type="presOf" srcId="{B326563A-6969-6945-AF91-A48EBD5979FC}" destId="{CC6035A4-AC0B-364F-BF84-A7902FAE6514}" srcOrd="1" destOrd="0" presId="urn:microsoft.com/office/officeart/2005/8/layout/hierarchy3"/>
    <dgm:cxn modelId="{1911D635-70E4-2949-B580-9685D78ABF13}" type="presOf" srcId="{B326563A-6969-6945-AF91-A48EBD5979FC}" destId="{8446538A-E931-5B47-A6B9-022BADC67260}" srcOrd="0" destOrd="0" presId="urn:microsoft.com/office/officeart/2005/8/layout/hierarchy3"/>
    <dgm:cxn modelId="{B7EC443D-E01A-0D44-B935-97E0E1E911A4}" type="presOf" srcId="{175B00B5-205F-124C-9816-DFB7EBB9ECE0}" destId="{A7F6D20D-C212-3A44-A7CA-C30BD97733AB}" srcOrd="0" destOrd="0" presId="urn:microsoft.com/office/officeart/2005/8/layout/hierarchy3"/>
    <dgm:cxn modelId="{4EE6FB3D-A3C7-7C46-B408-F261246CBFBE}" type="presOf" srcId="{6DC9E00A-9AB0-E341-9AB8-9B1C9963C306}" destId="{B944283A-87E2-2548-A6E9-44663D6E683F}" srcOrd="0" destOrd="0" presId="urn:microsoft.com/office/officeart/2005/8/layout/hierarchy3"/>
    <dgm:cxn modelId="{E659B54C-627F-824F-8D25-32976BA8A269}" type="presOf" srcId="{893B13DB-2582-EB4B-A14E-A2AA090DEB91}" destId="{2BF9196C-607D-C240-B607-E0F54E873E7A}" srcOrd="0" destOrd="0" presId="urn:microsoft.com/office/officeart/2005/8/layout/hierarchy3"/>
    <dgm:cxn modelId="{444A7C4F-C826-C241-9710-2145CCDDAB89}" type="presOf" srcId="{D9A6BDD1-647E-A44B-A62F-03151B781C2B}" destId="{22A83F82-A43E-9945-8FAB-05014EBCC6CC}" srcOrd="0" destOrd="0" presId="urn:microsoft.com/office/officeart/2005/8/layout/hierarchy3"/>
    <dgm:cxn modelId="{C1F0BF54-B2BA-B04A-B97D-D3B94A77F96C}" type="presOf" srcId="{A45C9F6A-98EF-8144-8F8A-99406450B579}" destId="{6DBAB38D-44C9-6149-B2D5-FEE3D80A24DC}" srcOrd="0" destOrd="0" presId="urn:microsoft.com/office/officeart/2005/8/layout/hierarchy3"/>
    <dgm:cxn modelId="{6A24F757-AAFE-674B-9510-21441C479C59}" type="presOf" srcId="{6B58C543-51DF-1B4D-89D2-344B0D865A24}" destId="{583806AD-723F-954C-8D4C-ABC60012ED91}" srcOrd="0" destOrd="0" presId="urn:microsoft.com/office/officeart/2005/8/layout/hierarchy3"/>
    <dgm:cxn modelId="{45810B5D-5BB6-154F-A1E4-1897BBC7C700}" type="presOf" srcId="{3D5BD63F-486B-F54F-A958-CB5F18935AFF}" destId="{DC192240-8548-AB42-AED3-144132AAAD05}" srcOrd="1" destOrd="0" presId="urn:microsoft.com/office/officeart/2005/8/layout/hierarchy3"/>
    <dgm:cxn modelId="{69A88160-36C6-FD49-A1EA-8CA266DDCEC1}" srcId="{A45C9F6A-98EF-8144-8F8A-99406450B579}" destId="{5B1EAB7A-1458-7544-B74A-ACFBEB4F7A40}" srcOrd="5" destOrd="0" parTransId="{054260FB-CC87-E648-B55A-FBAB09824084}" sibTransId="{D8E060BA-385A-EF47-9092-9DDEBDC9F737}"/>
    <dgm:cxn modelId="{2E277961-42FA-EF4B-89A8-F8B5FA98A9CC}" srcId="{99A497A5-E188-924D-B9D8-94868F5B2D59}" destId="{A45C9F6A-98EF-8144-8F8A-99406450B579}" srcOrd="1" destOrd="0" parTransId="{090EE4E3-64DF-7F46-97E9-8E83C30FA78D}" sibTransId="{4C7C62F3-ECAE-F84A-9D4E-F666BAF7A405}"/>
    <dgm:cxn modelId="{55D65A66-8AAD-0449-974C-763894DD08DF}" type="presOf" srcId="{475B4AAE-5C59-2C4B-931E-B2ECB67BEBD2}" destId="{5142F75F-A34A-564A-A8C3-C8CB4737F912}" srcOrd="0" destOrd="0" presId="urn:microsoft.com/office/officeart/2005/8/layout/hierarchy3"/>
    <dgm:cxn modelId="{E983A967-6FC3-2746-A558-62AB8364F4EC}" type="presOf" srcId="{FD79A788-D2E6-E441-9806-5E7F1AA3970B}" destId="{5497EC49-C11D-6F44-9402-4BCC2AB73E9B}" srcOrd="0" destOrd="0" presId="urn:microsoft.com/office/officeart/2005/8/layout/hierarchy3"/>
    <dgm:cxn modelId="{45C7956A-BD09-724C-B628-50EF560E52EB}" type="presOf" srcId="{3850E42A-0DF0-3F4C-A53A-2F11FDD3FA4B}" destId="{8D2F09E5-BCD5-FE4F-9767-CD56D9D4E6FE}" srcOrd="0" destOrd="0" presId="urn:microsoft.com/office/officeart/2005/8/layout/hierarchy3"/>
    <dgm:cxn modelId="{04532C6B-07DC-2747-8127-20E06ECA54C3}" srcId="{D44743F3-9522-0349-9295-6E24B0A8950A}" destId="{6B58C543-51DF-1B4D-89D2-344B0D865A24}" srcOrd="1" destOrd="0" parTransId="{D9A6BDD1-647E-A44B-A62F-03151B781C2B}" sibTransId="{ECF3D456-7E17-1145-9189-B98C9502A73E}"/>
    <dgm:cxn modelId="{D568686D-259F-6B4E-81F5-7B0D05D80EDF}" type="presOf" srcId="{6E6B2896-A1F9-7247-A6A8-6CBBE4A3B604}" destId="{9944C035-FD52-8C4A-A98B-7EFBD3D7356C}" srcOrd="0" destOrd="0" presId="urn:microsoft.com/office/officeart/2005/8/layout/hierarchy3"/>
    <dgm:cxn modelId="{A9545270-F7BA-194A-8E5D-C537F1B2E7A2}" type="presOf" srcId="{1835D066-5953-184E-9EFD-D2C89FB7BC14}" destId="{A6507E81-B4BF-EE46-9ABC-616C00915F1E}" srcOrd="0" destOrd="0" presId="urn:microsoft.com/office/officeart/2005/8/layout/hierarchy3"/>
    <dgm:cxn modelId="{54BA3C72-630E-8847-ADC4-74B3A3ED7802}" type="presOf" srcId="{5B1EAB7A-1458-7544-B74A-ACFBEB4F7A40}" destId="{91B49D38-B233-E54A-9844-3C14FF837260}" srcOrd="0" destOrd="0" presId="urn:microsoft.com/office/officeart/2005/8/layout/hierarchy3"/>
    <dgm:cxn modelId="{4B223F75-8970-1747-B7C7-BA06D66C1FD7}" srcId="{D44743F3-9522-0349-9295-6E24B0A8950A}" destId="{6A0534DB-7CEA-0F4E-91A1-E8847D9A8684}" srcOrd="0" destOrd="0" parTransId="{986D6148-EF82-DA4D-8365-DFE159976462}" sibTransId="{93A26D00-B56A-3647-921D-B34001D293E9}"/>
    <dgm:cxn modelId="{B36C7B75-1A34-5C48-ADC9-C5761B8D4FF3}" srcId="{A45C9F6A-98EF-8144-8F8A-99406450B579}" destId="{C52B9DF9-B255-2B42-8D70-58643719092D}" srcOrd="0" destOrd="0" parTransId="{FD79A788-D2E6-E441-9806-5E7F1AA3970B}" sibTransId="{178110FE-731B-E544-A1EC-69AAAA5A5568}"/>
    <dgm:cxn modelId="{D7F50E7E-3459-434F-AAED-B0C379A40413}" type="presOf" srcId="{1B32F705-B859-FC40-96A4-F6A158C98C0D}" destId="{CDF6613C-16D2-B243-9B87-02B9236A8A65}" srcOrd="0" destOrd="0" presId="urn:microsoft.com/office/officeart/2005/8/layout/hierarchy3"/>
    <dgm:cxn modelId="{DB645F84-F3C0-A54A-9A04-464C1023A45F}" srcId="{D44743F3-9522-0349-9295-6E24B0A8950A}" destId="{6DC9E00A-9AB0-E341-9AB8-9B1C9963C306}" srcOrd="3" destOrd="0" parTransId="{893B13DB-2582-EB4B-A14E-A2AA090DEB91}" sibTransId="{1A2F6911-70F0-BA4C-9853-914802B4468D}"/>
    <dgm:cxn modelId="{D2726184-98B2-BC46-B2E5-6E1A89CA0650}" srcId="{99A497A5-E188-924D-B9D8-94868F5B2D59}" destId="{D44743F3-9522-0349-9295-6E24B0A8950A}" srcOrd="0" destOrd="0" parTransId="{A94A403F-9F46-5743-8AB3-394700F10653}" sibTransId="{68776B3E-5B2F-6647-8FE0-9BCC2FB1EA8E}"/>
    <dgm:cxn modelId="{B7DA6F87-5FE7-E948-8320-4C067DBDC5F4}" srcId="{99A497A5-E188-924D-B9D8-94868F5B2D59}" destId="{3D5BD63F-486B-F54F-A958-CB5F18935AFF}" srcOrd="2" destOrd="0" parTransId="{F8341A95-E6E3-AD4E-9B01-48CBD5A8CA4E}" sibTransId="{ED17B92B-2893-3542-8BC7-A02B9748F046}"/>
    <dgm:cxn modelId="{BC0C9087-62D1-D941-9006-21849A564185}" type="presOf" srcId="{D44743F3-9522-0349-9295-6E24B0A8950A}" destId="{5FC561D5-BDF1-7C4A-8266-C84CC5C6F3E2}" srcOrd="1" destOrd="0" presId="urn:microsoft.com/office/officeart/2005/8/layout/hierarchy3"/>
    <dgm:cxn modelId="{EEF0CC93-46F0-9246-9CE6-75C5F8D8480C}" type="presOf" srcId="{A0080F5F-E066-FC40-8549-6477B8992F64}" destId="{61D2EEC1-7BB7-1645-BE0C-1281E8ED80D0}" srcOrd="0" destOrd="0" presId="urn:microsoft.com/office/officeart/2005/8/layout/hierarchy3"/>
    <dgm:cxn modelId="{E9AB1D9C-ECAD-6940-A524-C96CFF49FAE2}" type="presOf" srcId="{D44743F3-9522-0349-9295-6E24B0A8950A}" destId="{88116E33-DA76-6543-B968-A455A8244370}" srcOrd="0" destOrd="0" presId="urn:microsoft.com/office/officeart/2005/8/layout/hierarchy3"/>
    <dgm:cxn modelId="{781CBCA0-1CD0-7B44-B6B6-88FF336E1138}" srcId="{D44743F3-9522-0349-9295-6E24B0A8950A}" destId="{475B4AAE-5C59-2C4B-931E-B2ECB67BEBD2}" srcOrd="2" destOrd="0" parTransId="{845B3499-F636-D64D-B8BD-F90644397589}" sibTransId="{7DA39A73-DEBF-3443-A128-11065F74BC16}"/>
    <dgm:cxn modelId="{5771E4B9-FFD5-0F4F-ADB1-AF1577D65B31}" srcId="{B326563A-6969-6945-AF91-A48EBD5979FC}" destId="{175B00B5-205F-124C-9816-DFB7EBB9ECE0}" srcOrd="0" destOrd="0" parTransId="{57867809-C9F5-F649-B0A1-46A2A3D49C06}" sibTransId="{DE24EFC5-81C9-DD4E-92C1-21E96BFC8239}"/>
    <dgm:cxn modelId="{0B3F9CBF-7322-2C49-94E7-1E68F072B8F8}" type="presOf" srcId="{6A0534DB-7CEA-0F4E-91A1-E8847D9A8684}" destId="{4D645AA8-FB0A-E542-9DE0-CE5776237691}" srcOrd="0" destOrd="0" presId="urn:microsoft.com/office/officeart/2005/8/layout/hierarchy3"/>
    <dgm:cxn modelId="{A4C6C5C2-0132-EA4D-86E9-7F5E90A92AFA}" type="presOf" srcId="{3D5BD63F-486B-F54F-A958-CB5F18935AFF}" destId="{FA4C3743-3467-FC44-B7FE-287DEAA1124D}" srcOrd="0" destOrd="0" presId="urn:microsoft.com/office/officeart/2005/8/layout/hierarchy3"/>
    <dgm:cxn modelId="{D25C03C6-F401-3A49-9885-F7684992FBF9}" type="presOf" srcId="{054260FB-CC87-E648-B55A-FBAB09824084}" destId="{6A48EA59-9F4C-6745-B0B7-4A5AB1182EF1}" srcOrd="0" destOrd="0" presId="urn:microsoft.com/office/officeart/2005/8/layout/hierarchy3"/>
    <dgm:cxn modelId="{2C072ED0-FDB7-E948-9A2B-4311711028DF}" srcId="{3D5BD63F-486B-F54F-A958-CB5F18935AFF}" destId="{6E6B2896-A1F9-7247-A6A8-6CBBE4A3B604}" srcOrd="1" destOrd="0" parTransId="{FBA5BAF7-6029-8C4E-8966-2FA8E39FDD17}" sibTransId="{E7C515FF-7708-BB45-A30C-649AC4806653}"/>
    <dgm:cxn modelId="{7C54B5D8-2F14-F444-B4D0-1619294DEBEA}" srcId="{A45C9F6A-98EF-8144-8F8A-99406450B579}" destId="{6B87525D-A66A-0442-A8C4-CA9E23F4DE0B}" srcOrd="4" destOrd="0" parTransId="{A0080F5F-E066-FC40-8549-6477B8992F64}" sibTransId="{A4514501-21BB-E146-9D46-76DEBD3F4014}"/>
    <dgm:cxn modelId="{B9D8EBDD-1ECF-5E4C-8AEC-9AFF809F7F19}" srcId="{3D5BD63F-486B-F54F-A958-CB5F18935AFF}" destId="{1835D066-5953-184E-9EFD-D2C89FB7BC14}" srcOrd="0" destOrd="0" parTransId="{411EA9BC-EE85-924A-80EC-BFDB84A5DC45}" sibTransId="{E52EA233-3DF7-B147-9770-382D2FD6B981}"/>
    <dgm:cxn modelId="{FBFA59E4-9E76-3D4A-886A-DB4D4406C1EE}" type="presOf" srcId="{57867809-C9F5-F649-B0A1-46A2A3D49C06}" destId="{F154EDEC-091F-A44F-8169-5653E1049665}" srcOrd="0" destOrd="0" presId="urn:microsoft.com/office/officeart/2005/8/layout/hierarchy3"/>
    <dgm:cxn modelId="{A72757E8-E0F5-E24A-A886-2F8F5FFF727E}" type="presOf" srcId="{A45C9F6A-98EF-8144-8F8A-99406450B579}" destId="{F7E93E99-0B05-EB4D-82BF-7CCFE25DD4B9}" srcOrd="1" destOrd="0" presId="urn:microsoft.com/office/officeart/2005/8/layout/hierarchy3"/>
    <dgm:cxn modelId="{421CB7ED-6423-9741-A259-5E741A423EA8}" srcId="{A45C9F6A-98EF-8144-8F8A-99406450B579}" destId="{D536E680-1B9C-1B44-87DF-54A01A75AF5C}" srcOrd="3" destOrd="0" parTransId="{1B32F705-B859-FC40-96A4-F6A158C98C0D}" sibTransId="{6A628C4A-B658-674F-A4A2-3A18F61AA5E0}"/>
    <dgm:cxn modelId="{92BD4CEE-D79B-0548-9A2C-6EC89D9DDECF}" type="presOf" srcId="{D536E680-1B9C-1B44-87DF-54A01A75AF5C}" destId="{5707F0CC-C10C-584C-B9A6-637D5EF5F08B}" srcOrd="0" destOrd="0" presId="urn:microsoft.com/office/officeart/2005/8/layout/hierarchy3"/>
    <dgm:cxn modelId="{BDB26DF1-D939-0845-9033-23CAACA5F10A}" srcId="{A45C9F6A-98EF-8144-8F8A-99406450B579}" destId="{3850E42A-0DF0-3F4C-A53A-2F11FDD3FA4B}" srcOrd="2" destOrd="0" parTransId="{7E4D38D8-4AE2-6E49-B333-67E4892B5AF5}" sibTransId="{2C42B50D-7D89-3949-A37E-8F8016685EBB}"/>
    <dgm:cxn modelId="{9955DDF9-DC47-F24D-96EA-60099423D268}" type="presOf" srcId="{C52B9DF9-B255-2B42-8D70-58643719092D}" destId="{058AFC01-C914-2C4A-A715-123D52C00D3E}" srcOrd="0" destOrd="0" presId="urn:microsoft.com/office/officeart/2005/8/layout/hierarchy3"/>
    <dgm:cxn modelId="{39CB00FA-4328-BC40-81BF-C625042BF320}" type="presOf" srcId="{6B87525D-A66A-0442-A8C4-CA9E23F4DE0B}" destId="{72FE761C-043B-F743-8450-A9F0EB4A34F2}" srcOrd="0" destOrd="0" presId="urn:microsoft.com/office/officeart/2005/8/layout/hierarchy3"/>
    <dgm:cxn modelId="{90214AFB-7ABB-CC49-A4A7-5054D40341D9}" type="presOf" srcId="{811180D8-E2CD-F442-8670-8FE079C5ACF2}" destId="{96B3070C-44A0-DA49-ACBE-6FFD7C8B8645}" srcOrd="0" destOrd="0" presId="urn:microsoft.com/office/officeart/2005/8/layout/hierarchy3"/>
    <dgm:cxn modelId="{D90A0DFC-A300-D64D-8669-0EB6CDCEB528}" type="presOf" srcId="{99A497A5-E188-924D-B9D8-94868F5B2D59}" destId="{A4AC347C-73B6-1149-9FA8-154E44A07D82}" srcOrd="0" destOrd="0" presId="urn:microsoft.com/office/officeart/2005/8/layout/hierarchy3"/>
    <dgm:cxn modelId="{B09EA0FE-D763-FE4A-901F-D9231FE7378F}" type="presOf" srcId="{FBA5BAF7-6029-8C4E-8966-2FA8E39FDD17}" destId="{B1D037E0-2392-374F-98D5-B4CDDF00940A}" srcOrd="0" destOrd="0" presId="urn:microsoft.com/office/officeart/2005/8/layout/hierarchy3"/>
    <dgm:cxn modelId="{9E196C1B-BF02-5C41-884A-41F9063DD8DB}" type="presParOf" srcId="{A4AC347C-73B6-1149-9FA8-154E44A07D82}" destId="{EFED8467-C20A-AF46-9E22-14BA46B99274}" srcOrd="0" destOrd="0" presId="urn:microsoft.com/office/officeart/2005/8/layout/hierarchy3"/>
    <dgm:cxn modelId="{06E867A5-4A82-B446-ADF4-B36D696A4538}" type="presParOf" srcId="{EFED8467-C20A-AF46-9E22-14BA46B99274}" destId="{0B3D49A7-F5A7-C24E-87E5-BB5B93F08935}" srcOrd="0" destOrd="0" presId="urn:microsoft.com/office/officeart/2005/8/layout/hierarchy3"/>
    <dgm:cxn modelId="{9EC971CB-DA27-004C-A75A-37F6BBDB49D0}" type="presParOf" srcId="{0B3D49A7-F5A7-C24E-87E5-BB5B93F08935}" destId="{88116E33-DA76-6543-B968-A455A8244370}" srcOrd="0" destOrd="0" presId="urn:microsoft.com/office/officeart/2005/8/layout/hierarchy3"/>
    <dgm:cxn modelId="{C51524D5-610B-174A-9F67-97F0FC1080BA}" type="presParOf" srcId="{0B3D49A7-F5A7-C24E-87E5-BB5B93F08935}" destId="{5FC561D5-BDF1-7C4A-8266-C84CC5C6F3E2}" srcOrd="1" destOrd="0" presId="urn:microsoft.com/office/officeart/2005/8/layout/hierarchy3"/>
    <dgm:cxn modelId="{8C358615-B65A-2943-B5E3-A1CD6E601A0D}" type="presParOf" srcId="{EFED8467-C20A-AF46-9E22-14BA46B99274}" destId="{2DBA6FF5-81AC-1A42-B446-493688CB555E}" srcOrd="1" destOrd="0" presId="urn:microsoft.com/office/officeart/2005/8/layout/hierarchy3"/>
    <dgm:cxn modelId="{5506258B-3D13-E84F-8442-BDB65FBF6B50}" type="presParOf" srcId="{2DBA6FF5-81AC-1A42-B446-493688CB555E}" destId="{4F372736-BB0D-4544-85DC-8D6EEC582B17}" srcOrd="0" destOrd="0" presId="urn:microsoft.com/office/officeart/2005/8/layout/hierarchy3"/>
    <dgm:cxn modelId="{6D71FE8A-FDEB-884A-A76E-61DE90D6089A}" type="presParOf" srcId="{2DBA6FF5-81AC-1A42-B446-493688CB555E}" destId="{4D645AA8-FB0A-E542-9DE0-CE5776237691}" srcOrd="1" destOrd="0" presId="urn:microsoft.com/office/officeart/2005/8/layout/hierarchy3"/>
    <dgm:cxn modelId="{6F8CF455-A903-ED49-902F-B519634A8CE0}" type="presParOf" srcId="{2DBA6FF5-81AC-1A42-B446-493688CB555E}" destId="{22A83F82-A43E-9945-8FAB-05014EBCC6CC}" srcOrd="2" destOrd="0" presId="urn:microsoft.com/office/officeart/2005/8/layout/hierarchy3"/>
    <dgm:cxn modelId="{9861C1C3-9DFF-D747-A956-CE8712CC015B}" type="presParOf" srcId="{2DBA6FF5-81AC-1A42-B446-493688CB555E}" destId="{583806AD-723F-954C-8D4C-ABC60012ED91}" srcOrd="3" destOrd="0" presId="urn:microsoft.com/office/officeart/2005/8/layout/hierarchy3"/>
    <dgm:cxn modelId="{BE335FE1-C880-D544-BAF1-A54725833B98}" type="presParOf" srcId="{2DBA6FF5-81AC-1A42-B446-493688CB555E}" destId="{B0065D2A-0D4E-2847-9EB1-BB33C475DA32}" srcOrd="4" destOrd="0" presId="urn:microsoft.com/office/officeart/2005/8/layout/hierarchy3"/>
    <dgm:cxn modelId="{5748A887-ED75-DA4F-8C85-94A4422849B8}" type="presParOf" srcId="{2DBA6FF5-81AC-1A42-B446-493688CB555E}" destId="{5142F75F-A34A-564A-A8C3-C8CB4737F912}" srcOrd="5" destOrd="0" presId="urn:microsoft.com/office/officeart/2005/8/layout/hierarchy3"/>
    <dgm:cxn modelId="{FDAA17E9-4E52-7446-A2A2-059FB8192EC8}" type="presParOf" srcId="{2DBA6FF5-81AC-1A42-B446-493688CB555E}" destId="{2BF9196C-607D-C240-B607-E0F54E873E7A}" srcOrd="6" destOrd="0" presId="urn:microsoft.com/office/officeart/2005/8/layout/hierarchy3"/>
    <dgm:cxn modelId="{50EF11B4-6A8C-DA42-9509-38928DDDDF1C}" type="presParOf" srcId="{2DBA6FF5-81AC-1A42-B446-493688CB555E}" destId="{B944283A-87E2-2548-A6E9-44663D6E683F}" srcOrd="7" destOrd="0" presId="urn:microsoft.com/office/officeart/2005/8/layout/hierarchy3"/>
    <dgm:cxn modelId="{3CE41FAA-B650-2048-B4D3-AB8975325EF7}" type="presParOf" srcId="{A4AC347C-73B6-1149-9FA8-154E44A07D82}" destId="{FD960190-5F3E-264F-AEA9-F1A9C43A98AF}" srcOrd="1" destOrd="0" presId="urn:microsoft.com/office/officeart/2005/8/layout/hierarchy3"/>
    <dgm:cxn modelId="{D86C4D97-2853-8044-A96C-986B425239E4}" type="presParOf" srcId="{FD960190-5F3E-264F-AEA9-F1A9C43A98AF}" destId="{9E3EAB05-130A-0C40-A45F-284FF064BEBD}" srcOrd="0" destOrd="0" presId="urn:microsoft.com/office/officeart/2005/8/layout/hierarchy3"/>
    <dgm:cxn modelId="{F44A6559-6DAD-5C4B-AB44-12DC7CF10C59}" type="presParOf" srcId="{9E3EAB05-130A-0C40-A45F-284FF064BEBD}" destId="{6DBAB38D-44C9-6149-B2D5-FEE3D80A24DC}" srcOrd="0" destOrd="0" presId="urn:microsoft.com/office/officeart/2005/8/layout/hierarchy3"/>
    <dgm:cxn modelId="{78EB7FEC-BA9A-C949-9D57-0FED3E21DAB3}" type="presParOf" srcId="{9E3EAB05-130A-0C40-A45F-284FF064BEBD}" destId="{F7E93E99-0B05-EB4D-82BF-7CCFE25DD4B9}" srcOrd="1" destOrd="0" presId="urn:microsoft.com/office/officeart/2005/8/layout/hierarchy3"/>
    <dgm:cxn modelId="{382C3924-983E-054D-8BEA-E2B38E0F7914}" type="presParOf" srcId="{FD960190-5F3E-264F-AEA9-F1A9C43A98AF}" destId="{72D4CB12-2EA2-EC4C-A73B-A53C0D68E2AE}" srcOrd="1" destOrd="0" presId="urn:microsoft.com/office/officeart/2005/8/layout/hierarchy3"/>
    <dgm:cxn modelId="{3D422F17-7187-B449-A061-1B606B275585}" type="presParOf" srcId="{72D4CB12-2EA2-EC4C-A73B-A53C0D68E2AE}" destId="{5497EC49-C11D-6F44-9402-4BCC2AB73E9B}" srcOrd="0" destOrd="0" presId="urn:microsoft.com/office/officeart/2005/8/layout/hierarchy3"/>
    <dgm:cxn modelId="{113128A9-AEFA-8942-A450-31E3E49ED159}" type="presParOf" srcId="{72D4CB12-2EA2-EC4C-A73B-A53C0D68E2AE}" destId="{058AFC01-C914-2C4A-A715-123D52C00D3E}" srcOrd="1" destOrd="0" presId="urn:microsoft.com/office/officeart/2005/8/layout/hierarchy3"/>
    <dgm:cxn modelId="{C1C2B9D4-7634-E245-B6DC-2DC772A7922C}" type="presParOf" srcId="{72D4CB12-2EA2-EC4C-A73B-A53C0D68E2AE}" destId="{BD9E9994-0352-E649-BCCD-A0251FA7FB81}" srcOrd="2" destOrd="0" presId="urn:microsoft.com/office/officeart/2005/8/layout/hierarchy3"/>
    <dgm:cxn modelId="{FBF4E3AE-275A-B544-9BCF-E78CA5DFF86F}" type="presParOf" srcId="{72D4CB12-2EA2-EC4C-A73B-A53C0D68E2AE}" destId="{96B3070C-44A0-DA49-ACBE-6FFD7C8B8645}" srcOrd="3" destOrd="0" presId="urn:microsoft.com/office/officeart/2005/8/layout/hierarchy3"/>
    <dgm:cxn modelId="{F776947D-BC0B-724F-A67F-336BDA3D0998}" type="presParOf" srcId="{72D4CB12-2EA2-EC4C-A73B-A53C0D68E2AE}" destId="{5C443DD3-3407-F74D-B2DF-8DBD2DF14AC3}" srcOrd="4" destOrd="0" presId="urn:microsoft.com/office/officeart/2005/8/layout/hierarchy3"/>
    <dgm:cxn modelId="{FBD26965-8554-5C42-B875-227561EAD54B}" type="presParOf" srcId="{72D4CB12-2EA2-EC4C-A73B-A53C0D68E2AE}" destId="{8D2F09E5-BCD5-FE4F-9767-CD56D9D4E6FE}" srcOrd="5" destOrd="0" presId="urn:microsoft.com/office/officeart/2005/8/layout/hierarchy3"/>
    <dgm:cxn modelId="{42989C65-9A15-E94A-AF7B-4EB77BE6EEDD}" type="presParOf" srcId="{72D4CB12-2EA2-EC4C-A73B-A53C0D68E2AE}" destId="{CDF6613C-16D2-B243-9B87-02B9236A8A65}" srcOrd="6" destOrd="0" presId="urn:microsoft.com/office/officeart/2005/8/layout/hierarchy3"/>
    <dgm:cxn modelId="{BC0056DC-7D14-7845-AF4E-D05F55A8BD37}" type="presParOf" srcId="{72D4CB12-2EA2-EC4C-A73B-A53C0D68E2AE}" destId="{5707F0CC-C10C-584C-B9A6-637D5EF5F08B}" srcOrd="7" destOrd="0" presId="urn:microsoft.com/office/officeart/2005/8/layout/hierarchy3"/>
    <dgm:cxn modelId="{63E78DFF-84C0-0F40-AE37-36BFA47160F8}" type="presParOf" srcId="{72D4CB12-2EA2-EC4C-A73B-A53C0D68E2AE}" destId="{61D2EEC1-7BB7-1645-BE0C-1281E8ED80D0}" srcOrd="8" destOrd="0" presId="urn:microsoft.com/office/officeart/2005/8/layout/hierarchy3"/>
    <dgm:cxn modelId="{56DA6952-14AD-9349-B54D-7C3290D169B7}" type="presParOf" srcId="{72D4CB12-2EA2-EC4C-A73B-A53C0D68E2AE}" destId="{72FE761C-043B-F743-8450-A9F0EB4A34F2}" srcOrd="9" destOrd="0" presId="urn:microsoft.com/office/officeart/2005/8/layout/hierarchy3"/>
    <dgm:cxn modelId="{BF83663A-103D-8F42-8742-F0C3DCB8948F}" type="presParOf" srcId="{72D4CB12-2EA2-EC4C-A73B-A53C0D68E2AE}" destId="{6A48EA59-9F4C-6745-B0B7-4A5AB1182EF1}" srcOrd="10" destOrd="0" presId="urn:microsoft.com/office/officeart/2005/8/layout/hierarchy3"/>
    <dgm:cxn modelId="{A643F78B-9410-194B-8A25-76DBCF3E9DC3}" type="presParOf" srcId="{72D4CB12-2EA2-EC4C-A73B-A53C0D68E2AE}" destId="{91B49D38-B233-E54A-9844-3C14FF837260}" srcOrd="11" destOrd="0" presId="urn:microsoft.com/office/officeart/2005/8/layout/hierarchy3"/>
    <dgm:cxn modelId="{88E71D3E-AE52-1245-B064-B4340F8979EF}" type="presParOf" srcId="{A4AC347C-73B6-1149-9FA8-154E44A07D82}" destId="{99DE07AE-4D25-F34C-BC08-E3C2E55EA317}" srcOrd="2" destOrd="0" presId="urn:microsoft.com/office/officeart/2005/8/layout/hierarchy3"/>
    <dgm:cxn modelId="{DBECA340-C4E4-F940-85B3-E7468799A509}" type="presParOf" srcId="{99DE07AE-4D25-F34C-BC08-E3C2E55EA317}" destId="{4543CB57-2D5A-EE47-9573-0424115830F7}" srcOrd="0" destOrd="0" presId="urn:microsoft.com/office/officeart/2005/8/layout/hierarchy3"/>
    <dgm:cxn modelId="{38E0498D-F9D4-D140-AF64-8B19D73FC362}" type="presParOf" srcId="{4543CB57-2D5A-EE47-9573-0424115830F7}" destId="{FA4C3743-3467-FC44-B7FE-287DEAA1124D}" srcOrd="0" destOrd="0" presId="urn:microsoft.com/office/officeart/2005/8/layout/hierarchy3"/>
    <dgm:cxn modelId="{5E960417-0709-DB41-BE1A-5885A6027E92}" type="presParOf" srcId="{4543CB57-2D5A-EE47-9573-0424115830F7}" destId="{DC192240-8548-AB42-AED3-144132AAAD05}" srcOrd="1" destOrd="0" presId="urn:microsoft.com/office/officeart/2005/8/layout/hierarchy3"/>
    <dgm:cxn modelId="{E2BA4321-9697-DC48-AA9A-DC2E18745E30}" type="presParOf" srcId="{99DE07AE-4D25-F34C-BC08-E3C2E55EA317}" destId="{6726272E-461C-D249-8EFA-289581D78C42}" srcOrd="1" destOrd="0" presId="urn:microsoft.com/office/officeart/2005/8/layout/hierarchy3"/>
    <dgm:cxn modelId="{C891EEE1-FDF8-834E-8F79-CC437A40318E}" type="presParOf" srcId="{6726272E-461C-D249-8EFA-289581D78C42}" destId="{BD7E7287-F168-C044-8FDB-7C9362666596}" srcOrd="0" destOrd="0" presId="urn:microsoft.com/office/officeart/2005/8/layout/hierarchy3"/>
    <dgm:cxn modelId="{069416E1-694D-CC47-9312-F32CB8E1A499}" type="presParOf" srcId="{6726272E-461C-D249-8EFA-289581D78C42}" destId="{A6507E81-B4BF-EE46-9ABC-616C00915F1E}" srcOrd="1" destOrd="0" presId="urn:microsoft.com/office/officeart/2005/8/layout/hierarchy3"/>
    <dgm:cxn modelId="{11807725-B9D7-9641-996D-56939BA04590}" type="presParOf" srcId="{6726272E-461C-D249-8EFA-289581D78C42}" destId="{B1D037E0-2392-374F-98D5-B4CDDF00940A}" srcOrd="2" destOrd="0" presId="urn:microsoft.com/office/officeart/2005/8/layout/hierarchy3"/>
    <dgm:cxn modelId="{994D002D-0C33-5B4A-AD9A-A2FA157D6435}" type="presParOf" srcId="{6726272E-461C-D249-8EFA-289581D78C42}" destId="{9944C035-FD52-8C4A-A98B-7EFBD3D7356C}" srcOrd="3" destOrd="0" presId="urn:microsoft.com/office/officeart/2005/8/layout/hierarchy3"/>
    <dgm:cxn modelId="{E1D61A29-6B09-E049-B8FF-3A53802D2238}" type="presParOf" srcId="{A4AC347C-73B6-1149-9FA8-154E44A07D82}" destId="{14187234-FEAA-564F-A6AF-D4AB644514F9}" srcOrd="3" destOrd="0" presId="urn:microsoft.com/office/officeart/2005/8/layout/hierarchy3"/>
    <dgm:cxn modelId="{80574DE3-2823-F94F-8E9E-1987FACDB199}" type="presParOf" srcId="{14187234-FEAA-564F-A6AF-D4AB644514F9}" destId="{9AD3160D-EFAB-0B46-A449-65C6EF1A11BE}" srcOrd="0" destOrd="0" presId="urn:microsoft.com/office/officeart/2005/8/layout/hierarchy3"/>
    <dgm:cxn modelId="{DB512515-91A0-324A-B3B9-3BE4C78B38AD}" type="presParOf" srcId="{9AD3160D-EFAB-0B46-A449-65C6EF1A11BE}" destId="{8446538A-E931-5B47-A6B9-022BADC67260}" srcOrd="0" destOrd="0" presId="urn:microsoft.com/office/officeart/2005/8/layout/hierarchy3"/>
    <dgm:cxn modelId="{4F097019-D2B1-C94E-AD40-6F9D6CCDFCA6}" type="presParOf" srcId="{9AD3160D-EFAB-0B46-A449-65C6EF1A11BE}" destId="{CC6035A4-AC0B-364F-BF84-A7902FAE6514}" srcOrd="1" destOrd="0" presId="urn:microsoft.com/office/officeart/2005/8/layout/hierarchy3"/>
    <dgm:cxn modelId="{CA4B1313-CBFF-8448-9FFF-4D7947C4A335}" type="presParOf" srcId="{14187234-FEAA-564F-A6AF-D4AB644514F9}" destId="{1926C01E-561C-9544-95F3-085C5BE60D5F}" srcOrd="1" destOrd="0" presId="urn:microsoft.com/office/officeart/2005/8/layout/hierarchy3"/>
    <dgm:cxn modelId="{17DB7F09-664E-0740-BC63-56ED7252E296}" type="presParOf" srcId="{1926C01E-561C-9544-95F3-085C5BE60D5F}" destId="{F154EDEC-091F-A44F-8169-5653E1049665}" srcOrd="0" destOrd="0" presId="urn:microsoft.com/office/officeart/2005/8/layout/hierarchy3"/>
    <dgm:cxn modelId="{D42D7EE2-7873-8F40-A2DD-151F442C7700}" type="presParOf" srcId="{1926C01E-561C-9544-95F3-085C5BE60D5F}" destId="{A7F6D20D-C212-3A44-A7CA-C30BD97733AB}" srcOrd="1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6E33-DA76-6543-B968-A455A8244370}">
      <dsp:nvSpPr>
        <dsp:cNvPr id="0" name=""/>
        <dsp:cNvSpPr/>
      </dsp:nvSpPr>
      <dsp:spPr>
        <a:xfrm>
          <a:off x="1038324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sp:txBody>
      <dsp:txXfrm>
        <a:off x="1056981" y="20806"/>
        <a:ext cx="1236654" cy="599670"/>
      </dsp:txXfrm>
    </dsp:sp>
    <dsp:sp modelId="{4F372736-BB0D-4544-85DC-8D6EEC582B17}">
      <dsp:nvSpPr>
        <dsp:cNvPr id="0" name=""/>
        <dsp:cNvSpPr/>
      </dsp:nvSpPr>
      <dsp:spPr>
        <a:xfrm>
          <a:off x="1165721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5AA8-FB0A-E542-9DE0-CE5776237691}">
      <dsp:nvSpPr>
        <dsp:cNvPr id="0" name=""/>
        <dsp:cNvSpPr/>
      </dsp:nvSpPr>
      <dsp:spPr>
        <a:xfrm>
          <a:off x="1293117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sp:txBody>
      <dsp:txXfrm>
        <a:off x="1311774" y="817037"/>
        <a:ext cx="981861" cy="599670"/>
      </dsp:txXfrm>
    </dsp:sp>
    <dsp:sp modelId="{22A83F82-A43E-9945-8FAB-05014EBCC6CC}">
      <dsp:nvSpPr>
        <dsp:cNvPr id="0" name=""/>
        <dsp:cNvSpPr/>
      </dsp:nvSpPr>
      <dsp:spPr>
        <a:xfrm>
          <a:off x="1165721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806AD-723F-954C-8D4C-ABC60012ED91}">
      <dsp:nvSpPr>
        <dsp:cNvPr id="0" name=""/>
        <dsp:cNvSpPr/>
      </dsp:nvSpPr>
      <dsp:spPr>
        <a:xfrm>
          <a:off x="1293117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coordinates by CORINE in R to improve accuracy</a:t>
          </a:r>
        </a:p>
      </dsp:txBody>
      <dsp:txXfrm>
        <a:off x="1311774" y="1613267"/>
        <a:ext cx="981861" cy="599670"/>
      </dsp:txXfrm>
    </dsp:sp>
    <dsp:sp modelId="{B0065D2A-0D4E-2847-9EB1-BB33C475DA32}">
      <dsp:nvSpPr>
        <dsp:cNvPr id="0" name=""/>
        <dsp:cNvSpPr/>
      </dsp:nvSpPr>
      <dsp:spPr>
        <a:xfrm>
          <a:off x="1165721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F75F-A34A-564A-A8C3-C8CB4737F912}">
      <dsp:nvSpPr>
        <dsp:cNvPr id="0" name=""/>
        <dsp:cNvSpPr/>
      </dsp:nvSpPr>
      <dsp:spPr>
        <a:xfrm>
          <a:off x="1293117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sp:txBody>
      <dsp:txXfrm>
        <a:off x="1311774" y="2409498"/>
        <a:ext cx="981861" cy="599670"/>
      </dsp:txXfrm>
    </dsp:sp>
    <dsp:sp modelId="{2BF9196C-607D-C240-B607-E0F54E873E7A}">
      <dsp:nvSpPr>
        <dsp:cNvPr id="0" name=""/>
        <dsp:cNvSpPr/>
      </dsp:nvSpPr>
      <dsp:spPr>
        <a:xfrm>
          <a:off x="1165721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4283A-87E2-2548-A6E9-44663D6E683F}">
      <dsp:nvSpPr>
        <dsp:cNvPr id="0" name=""/>
        <dsp:cNvSpPr/>
      </dsp:nvSpPr>
      <dsp:spPr>
        <a:xfrm>
          <a:off x="1293117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Add buffer around points</a:t>
          </a:r>
        </a:p>
      </dsp:txBody>
      <dsp:txXfrm>
        <a:off x="1311774" y="3205728"/>
        <a:ext cx="981861" cy="599670"/>
      </dsp:txXfrm>
    </dsp:sp>
    <dsp:sp modelId="{6DBAB38D-44C9-6149-B2D5-FEE3D80A24DC}">
      <dsp:nvSpPr>
        <dsp:cNvPr id="0" name=""/>
        <dsp:cNvSpPr/>
      </dsp:nvSpPr>
      <dsp:spPr>
        <a:xfrm>
          <a:off x="2630785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 sz="1200" kern="1200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sp:txBody>
      <dsp:txXfrm>
        <a:off x="2649442" y="20806"/>
        <a:ext cx="1236654" cy="599670"/>
      </dsp:txXfrm>
    </dsp:sp>
    <dsp:sp modelId="{5497EC49-C11D-6F44-9402-4BCC2AB73E9B}">
      <dsp:nvSpPr>
        <dsp:cNvPr id="0" name=""/>
        <dsp:cNvSpPr/>
      </dsp:nvSpPr>
      <dsp:spPr>
        <a:xfrm>
          <a:off x="275818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FC01-C914-2C4A-A715-123D52C00D3E}">
      <dsp:nvSpPr>
        <dsp:cNvPr id="0" name=""/>
        <dsp:cNvSpPr/>
      </dsp:nvSpPr>
      <dsp:spPr>
        <a:xfrm>
          <a:off x="2885578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sp:txBody>
      <dsp:txXfrm>
        <a:off x="2904235" y="817037"/>
        <a:ext cx="981861" cy="599670"/>
      </dsp:txXfrm>
    </dsp:sp>
    <dsp:sp modelId="{BD9E9994-0352-E649-BCCD-A0251FA7FB81}">
      <dsp:nvSpPr>
        <dsp:cNvPr id="0" name=""/>
        <dsp:cNvSpPr/>
      </dsp:nvSpPr>
      <dsp:spPr>
        <a:xfrm>
          <a:off x="275818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070C-44A0-DA49-ACBE-6FFD7C8B8645}">
      <dsp:nvSpPr>
        <dsp:cNvPr id="0" name=""/>
        <dsp:cNvSpPr/>
      </dsp:nvSpPr>
      <dsp:spPr>
        <a:xfrm>
          <a:off x="2885578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base imagery (Landsat 5/7) and cloud correct</a:t>
          </a:r>
        </a:p>
      </dsp:txBody>
      <dsp:txXfrm>
        <a:off x="2904235" y="1613267"/>
        <a:ext cx="981861" cy="599670"/>
      </dsp:txXfrm>
    </dsp:sp>
    <dsp:sp modelId="{5C443DD3-3407-F74D-B2DF-8DBD2DF14AC3}">
      <dsp:nvSpPr>
        <dsp:cNvPr id="0" name=""/>
        <dsp:cNvSpPr/>
      </dsp:nvSpPr>
      <dsp:spPr>
        <a:xfrm>
          <a:off x="2758182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09E5-BCD5-FE4F-9767-CD56D9D4E6FE}">
      <dsp:nvSpPr>
        <dsp:cNvPr id="0" name=""/>
        <dsp:cNvSpPr/>
      </dsp:nvSpPr>
      <dsp:spPr>
        <a:xfrm>
          <a:off x="2885578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sp:txBody>
      <dsp:txXfrm>
        <a:off x="2904235" y="2409498"/>
        <a:ext cx="981861" cy="599670"/>
      </dsp:txXfrm>
    </dsp:sp>
    <dsp:sp modelId="{CDF6613C-16D2-B243-9B87-02B9236A8A65}">
      <dsp:nvSpPr>
        <dsp:cNvPr id="0" name=""/>
        <dsp:cNvSpPr/>
      </dsp:nvSpPr>
      <dsp:spPr>
        <a:xfrm>
          <a:off x="2758182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F0CC-C10C-584C-B9A6-637D5EF5F08B}">
      <dsp:nvSpPr>
        <dsp:cNvPr id="0" name=""/>
        <dsp:cNvSpPr/>
      </dsp:nvSpPr>
      <dsp:spPr>
        <a:xfrm>
          <a:off x="2885578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Classify image with default parameters, cropping size of Latvia</a:t>
          </a:r>
        </a:p>
      </dsp:txBody>
      <dsp:txXfrm>
        <a:off x="2904235" y="3205728"/>
        <a:ext cx="981861" cy="599670"/>
      </dsp:txXfrm>
    </dsp:sp>
    <dsp:sp modelId="{61D2EEC1-7BB7-1645-BE0C-1281E8ED80D0}">
      <dsp:nvSpPr>
        <dsp:cNvPr id="0" name=""/>
        <dsp:cNvSpPr/>
      </dsp:nvSpPr>
      <dsp:spPr>
        <a:xfrm>
          <a:off x="2758182" y="639134"/>
          <a:ext cx="127396" cy="366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0"/>
              </a:lnTo>
              <a:lnTo>
                <a:pt x="127396" y="36626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E761C-043B-F743-8450-A9F0EB4A34F2}">
      <dsp:nvSpPr>
        <dsp:cNvPr id="0" name=""/>
        <dsp:cNvSpPr/>
      </dsp:nvSpPr>
      <dsp:spPr>
        <a:xfrm>
          <a:off x="2885578" y="398330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sp:txBody>
      <dsp:txXfrm>
        <a:off x="2904235" y="4001959"/>
        <a:ext cx="981861" cy="599670"/>
      </dsp:txXfrm>
    </dsp:sp>
    <dsp:sp modelId="{6A48EA59-9F4C-6745-B0B7-4A5AB1182EF1}">
      <dsp:nvSpPr>
        <dsp:cNvPr id="0" name=""/>
        <dsp:cNvSpPr/>
      </dsp:nvSpPr>
      <dsp:spPr>
        <a:xfrm>
          <a:off x="2758182" y="639134"/>
          <a:ext cx="127396" cy="44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890"/>
              </a:lnTo>
              <a:lnTo>
                <a:pt x="127396" y="44588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9D38-B233-E54A-9844-3C14FF837260}">
      <dsp:nvSpPr>
        <dsp:cNvPr id="0" name=""/>
        <dsp:cNvSpPr/>
      </dsp:nvSpPr>
      <dsp:spPr>
        <a:xfrm>
          <a:off x="2885578" y="477953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Export area, pixel values and maps for each study year</a:t>
          </a:r>
        </a:p>
      </dsp:txBody>
      <dsp:txXfrm>
        <a:off x="2904235" y="4798189"/>
        <a:ext cx="981861" cy="599670"/>
      </dsp:txXfrm>
    </dsp:sp>
    <dsp:sp modelId="{FA4C3743-3467-FC44-B7FE-287DEAA1124D}">
      <dsp:nvSpPr>
        <dsp:cNvPr id="0" name=""/>
        <dsp:cNvSpPr/>
      </dsp:nvSpPr>
      <dsp:spPr>
        <a:xfrm>
          <a:off x="4223246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sp:txBody>
      <dsp:txXfrm>
        <a:off x="4241903" y="20806"/>
        <a:ext cx="1236654" cy="599670"/>
      </dsp:txXfrm>
    </dsp:sp>
    <dsp:sp modelId="{BD7E7287-F168-C044-8FDB-7C9362666596}">
      <dsp:nvSpPr>
        <dsp:cNvPr id="0" name=""/>
        <dsp:cNvSpPr/>
      </dsp:nvSpPr>
      <dsp:spPr>
        <a:xfrm>
          <a:off x="435064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E81-B4BF-EE46-9ABC-616C00915F1E}">
      <dsp:nvSpPr>
        <dsp:cNvPr id="0" name=""/>
        <dsp:cNvSpPr/>
      </dsp:nvSpPr>
      <dsp:spPr>
        <a:xfrm>
          <a:off x="4478039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sp:txBody>
      <dsp:txXfrm>
        <a:off x="4496696" y="817037"/>
        <a:ext cx="981861" cy="599670"/>
      </dsp:txXfrm>
    </dsp:sp>
    <dsp:sp modelId="{B1D037E0-2392-374F-98D5-B4CDDF00940A}">
      <dsp:nvSpPr>
        <dsp:cNvPr id="0" name=""/>
        <dsp:cNvSpPr/>
      </dsp:nvSpPr>
      <dsp:spPr>
        <a:xfrm>
          <a:off x="435064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C035-FD52-8C4A-A98B-7EFBD3D7356C}">
      <dsp:nvSpPr>
        <dsp:cNvPr id="0" name=""/>
        <dsp:cNvSpPr/>
      </dsp:nvSpPr>
      <dsp:spPr>
        <a:xfrm>
          <a:off x="4478039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sp:txBody>
      <dsp:txXfrm>
        <a:off x="4496696" y="1613267"/>
        <a:ext cx="981861" cy="599670"/>
      </dsp:txXfrm>
    </dsp:sp>
    <dsp:sp modelId="{8446538A-E931-5B47-A6B9-022BADC67260}">
      <dsp:nvSpPr>
        <dsp:cNvPr id="0" name=""/>
        <dsp:cNvSpPr/>
      </dsp:nvSpPr>
      <dsp:spPr>
        <a:xfrm>
          <a:off x="5815707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sp:txBody>
      <dsp:txXfrm>
        <a:off x="5834364" y="20806"/>
        <a:ext cx="1236654" cy="599670"/>
      </dsp:txXfrm>
    </dsp:sp>
    <dsp:sp modelId="{F154EDEC-091F-A44F-8169-5653E1049665}">
      <dsp:nvSpPr>
        <dsp:cNvPr id="0" name=""/>
        <dsp:cNvSpPr/>
      </dsp:nvSpPr>
      <dsp:spPr>
        <a:xfrm>
          <a:off x="5943103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D20D-C212-3A44-A7CA-C30BD97733AB}">
      <dsp:nvSpPr>
        <dsp:cNvPr id="0" name=""/>
        <dsp:cNvSpPr/>
      </dsp:nvSpPr>
      <dsp:spPr>
        <a:xfrm>
          <a:off x="6070500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sp:txBody>
      <dsp:txXfrm>
        <a:off x="6089157" y="817037"/>
        <a:ext cx="981861" cy="59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08E-C7E0-E346-B8BF-2DED2D7C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4ECA-BDF2-B945-B2F4-E6901DD8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077-7C23-6C4B-B9B9-92BD5FB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9F35-E169-7040-B71E-53DA4AF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A69-7EF7-3742-ACDB-8CC3F65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8655-6A12-2B47-B06E-18973007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20F8-681C-7240-90D2-C6531F2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17FF-D48A-6843-BDD6-E8ECBC4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314-1B31-0F4A-B1BD-DB7F8C8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90A3-0C90-C740-99A2-41F7DC5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3EBF-DCE9-AD4E-A543-FB206A9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658C-FC50-A64D-B015-2FB62B5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FDF9-2AFF-1A44-8311-9955FE7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0D-0989-C448-A2E9-CCF8A64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164E-85AA-3149-BAE2-7C9F2FD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8AC-9F3A-9743-BAF9-DFE62096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036-3FCB-B944-9E7F-9FE9971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8F3-186D-0340-A15D-2981F5B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0BD-4563-5241-81D5-344F277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D29-B198-934E-A05F-FE475E3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79A-8E3A-5449-9A44-B226E81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4304-2705-DE46-9446-281DC208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28B0-AC24-834A-9820-DCC1913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828-AE61-6247-9499-A9D3897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235E-CE2E-8144-8FF5-4B46365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0C1D-0B75-0040-8D1A-22A5CAE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4E0-50F7-1249-9D06-48A628AA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16C4-0350-1243-94CB-1E81757B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155B-4FC8-E845-987B-527CA4C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0245-4AF8-4941-BD40-8EC95824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15CA-48BE-F04E-A3FC-0A69C07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414-E9BD-A646-B44C-16B0C850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EF99-73FF-A749-A93A-E265B75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2FCE-4CDE-2D47-807F-85CB11BB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596E-ABAB-1A40-AB08-220B1C93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35FA-5114-4E47-A057-19B4953A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E0B8-D3E0-1F43-B196-9A22EC9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8D-ADEC-F646-996C-8634CCA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9073-B65D-1341-BC1B-F04CB83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C31-30AD-094A-931A-8D49488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0822-EF6D-F945-BBFB-2B320EA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D17-87E3-454D-AE5E-A59D267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473F-DA9F-9C4D-A6B7-D887B2F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B1C5-C390-294B-AC17-E086498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64EE-1854-EC4E-A51C-6C1AE9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69F0-E245-844D-9677-61DF30C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DD4-BFC5-8D44-B7AD-1C2929D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9BB-19CE-2742-9778-B127ABA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606-730B-5B42-A101-7D85F96F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9E1-8F73-214B-BE17-B0245C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AB4E-521C-4A4B-B364-90D0C57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1B1-8894-C44A-BD28-569DD03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720-1F60-4A44-A75F-FC226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FD4C-C87D-2A40-9B72-2188870E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8809-DAD2-8D49-92AA-0550FF7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52D5-174D-FA4A-9F02-A77CED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7AB6-190F-0B4A-8745-469639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D10-E24F-D546-8CA7-45D1BA2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21BB-F84F-3B40-BE30-E0D1EF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5BC-8533-764B-AC67-BEA5ABA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C8B-799C-A943-839F-D8D3E156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CEE1-AD7B-8949-9FF2-E081695872FF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0123-BEC4-5F4B-B8AD-4EFA18D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B16-5AF2-674B-8B42-FA1FD7D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4DCB6-3D86-4547-A70F-9E5D496E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070685"/>
              </p:ext>
            </p:extLst>
          </p:nvPr>
        </p:nvGraphicFramePr>
        <p:xfrm>
          <a:off x="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78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6</cp:revision>
  <dcterms:created xsi:type="dcterms:W3CDTF">2019-03-24T15:12:06Z</dcterms:created>
  <dcterms:modified xsi:type="dcterms:W3CDTF">2019-03-24T16:12:14Z</dcterms:modified>
</cp:coreProperties>
</file>