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9"/>
    <p:restoredTop sz="94655"/>
  </p:normalViewPr>
  <p:slideViewPr>
    <p:cSldViewPr snapToGrid="0" snapToObjects="1">
      <p:cViewPr>
        <p:scale>
          <a:sx n="90" d="100"/>
          <a:sy n="90" d="100"/>
        </p:scale>
        <p:origin x="4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3048-CB06-4E44-9303-08BA1CBDE2E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8D36-C1BF-224E-B7E6-C084A11A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074-9FCE-814C-A24C-B6AD56A5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216A-81B6-FB4C-A778-7B723B78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34F7-3601-C94F-A060-AA2F0FD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FF9-71E3-954E-A276-703E97B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086E-CF02-DC47-9231-9CFE8E8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AB7-0F55-4242-8F99-EBE2DD0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9E07-1888-6E40-9813-BE80F5F1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168-B1EC-0F46-B689-F0C9686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C963-1042-4145-9C70-C8461C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43B-DB18-6245-AB0E-3DD5BA0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210A5-387A-2743-910F-A26D82B6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DEDC-8474-0E46-B5E4-6C590E4D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D9F5-C75B-D146-A7D2-98D0EF7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B7B-CE9F-4D49-8481-7781D3E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BBA3-1ACD-3940-A074-E4B87541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D8E-C102-D645-8A23-EED12AB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A3C-55EF-E143-A2AD-DC51139B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83E-C2A8-6842-BDF6-AE979B7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1B0-9FA8-9144-82BA-99B6C48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7167-38C7-9B4B-8695-E6FF18C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A9F4-68BF-E145-A222-59985D60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4389-0979-B34D-9A95-7E109746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56A8-E214-0A4C-A4C0-5743ED95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5042-C237-8745-B67D-CAD2CA5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F146-8BC3-CE41-81B5-C788577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AD8-6633-764F-BA91-A8BF80F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6166-DA9A-174C-802D-224C026B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E96D-7105-4F45-A5F2-6CA0D2ED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DA18-1E2E-3F46-9F8A-8051A1E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6F35-AE8F-C94A-B7A8-D9700B6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6FD0-0620-7849-B888-329015D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B46-5D6B-974C-B443-0B47ED5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48E8-3241-954C-B867-E31B98A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5BA-AE25-8545-B8D8-B400B55A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6AD5D-FCEC-2144-AF31-6CDED752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263F-70A2-BB4F-84AA-39F5F562F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EE7C8-2A5D-5547-A8BB-2BA0C4E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6009-18F6-114D-BF1A-0470972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F4D7-EC03-2940-A18E-13EB6F8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023-90C6-974F-A4F2-4C8AEE0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62F24-F317-4743-BD00-E5B50E6E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B7BB-4B81-3C4D-BCCE-2222A39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1967-952E-2A43-863C-9A4BDE6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9C622-BB1B-1640-888D-A4F5C652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287A5-4731-2849-BA78-3EBC130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0892-0F73-CF41-AA6D-4803B45F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335-BAF4-644B-8C2D-83BCA3E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65E-CCFD-2D4E-B407-AD90742C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ACCB-2249-F74D-967C-0E0142CB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75C-B682-AD40-B021-B0A56B8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EBEC-FE2E-E04A-85EF-B95782E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79B5-7E10-8940-9351-05383F8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AD13-3E54-4C46-9317-112254B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CD6A9-1ED0-4C4B-A727-C423F5E2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502-D767-6A48-8DBE-FD7DCAD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F82C-D16D-BC42-BD3F-4C834CF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9CD0B-8FED-5F4C-B29C-C5A136F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836B-38E2-C340-9A89-A0106F4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1B9DD-89E4-1541-AD88-5218604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44A6-AA83-F641-891A-DF2CEAF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9A69-4B0F-1B4A-A99E-F888C3C8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8E2-74B9-C74C-93C7-A1E2B177FB07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EC84-185F-204A-AFBF-3F46A826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571-E7BC-FB48-9B6F-E7D4877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Is there a clear link between key socio-economic events and land-use change in</a:t>
            </a:r>
          </a:p>
          <a:p>
            <a:pPr algn="ctr"/>
            <a:r>
              <a:rPr lang="en-US" b="1" dirty="0">
                <a:latin typeface="Helvetica" pitchFamily="2" charset="0"/>
              </a:rPr>
              <a:t>Latvia?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3477725" y="1037656"/>
            <a:ext cx="570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There is an observable, uniform link between both the Soviet Union collapse and EU accession and land-use change in Latvia at a country-scale.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</p:spTree>
    <p:extLst>
      <p:ext uri="{BB962C8B-B14F-4D97-AF65-F5344CB8AC3E}">
        <p14:creationId xmlns:p14="http://schemas.microsoft.com/office/powerpoint/2010/main" val="15328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Are the strength and direction of land-use change different among extensive,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intensive and abandoned land-use types?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195159" y="964156"/>
            <a:ext cx="7333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The strength and direction of land-use change are different for extensive, intensive and abandoned land types at pixel-scale, with a slight decrease in intensive land and a sharp increase in abandoned and extensive land following Soviet Union collapse. For the EU, </a:t>
            </a:r>
            <a:r>
              <a:rPr lang="en-US" sz="1200" dirty="0">
                <a:latin typeface="Helvetica" pitchFamily="2" charset="0"/>
              </a:rPr>
              <a:t>I </a:t>
            </a:r>
            <a:r>
              <a:rPr lang="en-US" sz="1200" dirty="0" err="1">
                <a:latin typeface="Helvetica" pitchFamily="2" charset="0"/>
              </a:rPr>
              <a:t>hypothesise</a:t>
            </a:r>
            <a:r>
              <a:rPr lang="en-US" sz="1200" dirty="0">
                <a:latin typeface="Helvetica" pitchFamily="2" charset="0"/>
              </a:rPr>
              <a:t> a slight decrease in abandoned and extensive land-use types, but a sharp increase in intensive land.</a:t>
            </a:r>
            <a:endParaRPr lang="en-US" sz="1200" dirty="0">
              <a:effectLst/>
              <a:latin typeface="Helvetica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78607" y="4421627"/>
            <a:ext cx="3867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Sharp increase in abandoned land (because of not farming on newly returned land)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extensive land (transition from co-ops to privately owned small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Slight decrease in intensive land (as move away from state owned farms with state support)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8160" y="4538126"/>
            <a:ext cx="4303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Slight decrease in abandoned land (land use for large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Slight decrease in extensive land (people move to cities or work for more profitable farm)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intensive land (more money to be made from EU subsidies with CAP)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3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7987953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12300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8891337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647389" y="926876"/>
            <a:ext cx="6401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Intensive and abandoned land-use change is observed directly following the Soviet Union collapse at country-scale. However, there is a time lag when observing shifts towards intensive land-use change following the Soviet Union collapse. There is a time lag on when land-use change is observed at country-scale following Latvia joining the EU for abandoned land, but not for shifts towards intensive and extensive land-use types.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06768" cy="2377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891337" y="1601843"/>
            <a:ext cx="1965544" cy="12506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59910" y="4444162"/>
            <a:ext cx="3867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abandoned land-use change (as people fail to return to land)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Lag in extensive land-use change (as people returned to old practices)</a:t>
            </a:r>
          </a:p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</a:t>
            </a:r>
            <a:r>
              <a:rPr lang="en-US" sz="1200" dirty="0">
                <a:latin typeface="Helvetica" pitchFamily="2" charset="0"/>
              </a:rPr>
              <a:t>intensive land-use change (not dramatic change and loss of tools from government)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</a:p>
          <a:p>
            <a:pPr algn="ctr"/>
            <a:endParaRPr lang="en-US" sz="1200" dirty="0">
              <a:latin typeface="Helvetica" pitchFamily="2" charset="0"/>
            </a:endParaRP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8160" y="4538126"/>
            <a:ext cx="43035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Lag in abandone</a:t>
            </a:r>
            <a:r>
              <a:rPr lang="en-US" sz="1200" dirty="0">
                <a:latin typeface="Helvetica" pitchFamily="2" charset="0"/>
              </a:rPr>
              <a:t>d land-use change (little change, some uptake for intensive practices)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extensive land-use change (people shift to larger farms supported by EU)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intensive land-use change (larger, more intensive farms better supported by EU)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84589A-6A7F-CE42-B6CF-FCD431E7FC04}"/>
              </a:ext>
            </a:extLst>
          </p:cNvPr>
          <p:cNvSpPr/>
          <p:nvPr/>
        </p:nvSpPr>
        <p:spPr>
          <a:xfrm>
            <a:off x="1106595" y="368816"/>
            <a:ext cx="1022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there a time lag between socio-economic events and the occurrence of land use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change? Does this differ between land-use type?</a:t>
            </a:r>
          </a:p>
          <a:p>
            <a:pPr algn="ctr"/>
            <a:endParaRPr lang="en-US" b="1" dirty="0">
              <a:effectLst/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72DC41-6B74-644F-AEC7-0B6DD97E2AD4}"/>
              </a:ext>
            </a:extLst>
          </p:cNvPr>
          <p:cNvCxnSpPr>
            <a:cxnSpLocks/>
          </p:cNvCxnSpPr>
          <p:nvPr/>
        </p:nvCxnSpPr>
        <p:spPr>
          <a:xfrm>
            <a:off x="8881435" y="1847861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8CDFF8-38E0-B94A-AEE3-278094C23C6B}"/>
              </a:ext>
            </a:extLst>
          </p:cNvPr>
          <p:cNvCxnSpPr>
            <a:cxnSpLocks/>
          </p:cNvCxnSpPr>
          <p:nvPr/>
        </p:nvCxnSpPr>
        <p:spPr>
          <a:xfrm>
            <a:off x="3327291" y="1847860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AD9FE6-F03F-874E-BE1A-A9CAB338B348}"/>
              </a:ext>
            </a:extLst>
          </p:cNvPr>
          <p:cNvSpPr txBox="1"/>
          <p:nvPr/>
        </p:nvSpPr>
        <p:spPr>
          <a:xfrm>
            <a:off x="6096000" y="4302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467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14</cp:revision>
  <dcterms:created xsi:type="dcterms:W3CDTF">2019-02-26T18:57:55Z</dcterms:created>
  <dcterms:modified xsi:type="dcterms:W3CDTF">2019-03-01T16:49:59Z</dcterms:modified>
</cp:coreProperties>
</file>