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5A6F-915B-4C01-F5D1-4B8D2AFF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BE8621-7A1F-5C1A-39E0-51CA7780A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58C7E-2A1F-CAFC-2CAD-56518C6F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C0BDE-0561-64A0-5EE3-02BA9ED6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2F213B-6663-24D5-DAB0-E6B80233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40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E4F26-4FAE-0223-63CD-7736A3E3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D5F8F-14ED-B00B-220C-82524EB80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369141-EB8E-8B4D-35B9-7CFC7F65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35A47-A188-FA54-083D-0E0DC433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5F44A-479A-E4B9-18DE-7B9AFAF5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9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BD0572-819E-01E5-1263-775B0BB05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D0EE12-6B3B-0020-C267-6E3D71F65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F90DE-D7C2-77D7-E57E-78E65A8A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0ED5C5-DBE1-9BBD-F213-3C84A592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66C3F5-C03D-25E8-EE3C-AF92CC7F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1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BAE9E-2F57-ACEA-57FC-7BFD6497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C625A-F6A9-06D4-2AC2-49E09AB7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91E41B-51F7-E81C-8DBC-1CEE36E8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C8F60-E19B-07D4-C7B4-1A4C1CE3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326CD-45C0-78FC-57D1-2D79061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09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CCE8F-9CB1-678F-C005-4BFF0FE0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D32846-78E4-F033-DC44-7DF98C8B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F6F07D-8DC6-1909-AC9D-54E9CD2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8C2F4-B1AA-78FA-CCC4-CE3920C3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FBE74-A828-8A64-73F8-6464F5F5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3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D4ABB-402E-59A4-B794-6C1BE41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FF6D-5CB8-BCDA-220E-0699C317D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B4F4F-10D3-BA96-71E7-4F0E5AAE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59EAC-0623-E866-4F13-990D0A3D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01D82A-C96B-E28B-2AFA-4F5BC69F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B6D5ED-1CE6-2E85-3D72-756505FA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12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E5F8D-EA19-60F7-7208-A9602096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36FBE7-2699-75A4-E80A-0E2821D7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CE33F-7868-411F-035F-D549BF09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363F08-59E5-626A-967C-D6900869E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3FE411-87B6-C8E5-EA57-63DE2CB59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19B332-32D1-BBF8-7620-6A44B5FF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F64EC3-95E0-C840-411C-55B2EA9B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07EE73-8D1E-4C33-2F82-7C88455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81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A24F3-0400-DB2C-9D00-5562BD92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C4F795-36C9-1902-9CAF-230204B1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95C00F-61A5-4A51-A051-16148B36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F8A9F3-6B6D-FD39-FA76-57545432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7222E1-580E-6CBB-0B2F-4EC4D5D0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D70429-70C1-B64F-104F-D3DC057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A37C1D-1A5B-A30C-6855-395A15D0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62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F3CCA-0964-D3C7-D151-9C8B5ADA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4EC685-B20E-F073-F055-DB50D90D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6B14F5-C5A7-0E19-A473-28C90F15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4F1628-86E1-20FF-22C0-DB65C51D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C69C3-DDCB-282E-8D18-50D0D7E7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C1A85-E2AF-EF83-9680-8044F6E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3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A251E-0571-D199-0050-5675A8C5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1FCFA9-871E-F1E7-B6BF-3574E54B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B99B5B-0B04-9588-2ABE-010ECC297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1A48A-9667-62F2-8681-6A4AAE06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DA84A2-A348-D845-87FF-26C1A006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52D47-B85A-AEEC-33A4-DB18D28F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9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981FA5-F309-41B5-11F4-96F82994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737B6-2A6A-4984-DD5D-7FC3C9F2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2E39B-DC24-CF7C-F04A-AE5D1C09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9DACA-1FFE-4CEE-A01D-D767D9BFCF67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19B2E-4D93-8E3B-F7C3-DE14DA675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26BDD4-7ABD-40A7-86CA-CCCF33944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9694A-7803-4621-99B3-DBD023368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83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09654F0-91D3-5648-F466-A480273E2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08224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540">
                  <a:extLst>
                    <a:ext uri="{9D8B030D-6E8A-4147-A177-3AD203B41FA5}">
                      <a16:colId xmlns:a16="http://schemas.microsoft.com/office/drawing/2014/main" val="2398205293"/>
                    </a:ext>
                  </a:extLst>
                </a:gridCol>
                <a:gridCol w="4488730">
                  <a:extLst>
                    <a:ext uri="{9D8B030D-6E8A-4147-A177-3AD203B41FA5}">
                      <a16:colId xmlns:a16="http://schemas.microsoft.com/office/drawing/2014/main" val="141001732"/>
                    </a:ext>
                  </a:extLst>
                </a:gridCol>
                <a:gridCol w="4488730">
                  <a:extLst>
                    <a:ext uri="{9D8B030D-6E8A-4147-A177-3AD203B41FA5}">
                      <a16:colId xmlns:a16="http://schemas.microsoft.com/office/drawing/2014/main" val="3573572650"/>
                    </a:ext>
                  </a:extLst>
                </a:gridCol>
              </a:tblGrid>
              <a:tr h="809445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solidFill>
                            <a:schemeClr val="tx1"/>
                          </a:solidFill>
                          <a:latin typeface="Open Sans Condensed ExtraBold" pitchFamily="2" charset="0"/>
                          <a:ea typeface="Open Sans Condensed ExtraBold" pitchFamily="2" charset="0"/>
                          <a:cs typeface="Open Sans Condensed ExtraBold" pitchFamily="2" charset="0"/>
                        </a:rPr>
                        <a:t>Paketversionen</a:t>
                      </a:r>
                    </a:p>
                  </a:txBody>
                  <a:tcPr anchor="b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>
                          <a:solidFill>
                            <a:schemeClr val="tx1"/>
                          </a:solidFill>
                          <a:latin typeface="Open Sans Condensed ExtraBold" pitchFamily="2" charset="0"/>
                          <a:ea typeface="Open Sans Condensed ExtraBold" pitchFamily="2" charset="0"/>
                          <a:cs typeface="Open Sans Condensed ExtraBold" pitchFamily="2" charset="0"/>
                        </a:rPr>
                        <a:t>Softwareumgebung</a:t>
                      </a:r>
                    </a:p>
                  </a:txBody>
                  <a:tcPr anchor="b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69041"/>
                  </a:ext>
                </a:extLst>
              </a:tr>
              <a:tr h="1512139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368266"/>
                  </a:ext>
                </a:extLst>
              </a:tr>
              <a:tr h="1512139"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3681909"/>
                  </a:ext>
                </a:extLst>
              </a:tr>
              <a:tr h="1512139"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286928"/>
                  </a:ext>
                </a:extLst>
              </a:tr>
              <a:tr h="1512139"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059504"/>
                  </a:ext>
                </a:extLst>
              </a:tr>
            </a:tbl>
          </a:graphicData>
        </a:graphic>
      </p:graphicFrame>
      <p:pic>
        <p:nvPicPr>
          <p:cNvPr id="6" name="Grafik 5" descr="Ein Bild, das Logo, Pflanze enthält.&#10;&#10;Automatisch generierte Beschreibung">
            <a:extLst>
              <a:ext uri="{FF2B5EF4-FFF2-40B4-BE49-F238E27FC236}">
                <a16:creationId xmlns:a16="http://schemas.microsoft.com/office/drawing/2014/main" id="{F77BA908-A586-9BBE-E982-FE4060B1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9" y="862412"/>
            <a:ext cx="1441214" cy="1441214"/>
          </a:xfrm>
          <a:prstGeom prst="rect">
            <a:avLst/>
          </a:prstGeom>
        </p:spPr>
      </p:pic>
      <p:pic>
        <p:nvPicPr>
          <p:cNvPr id="8" name="Grafik 7" descr="Ein Bild, das Kunst, Text, Kreativität, Schild enthält.&#10;&#10;Automatisch generierte Beschreibung">
            <a:extLst>
              <a:ext uri="{FF2B5EF4-FFF2-40B4-BE49-F238E27FC236}">
                <a16:creationId xmlns:a16="http://schemas.microsoft.com/office/drawing/2014/main" id="{82FD44C5-5F03-0A2B-F05B-0B8E1DD7A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26" y="5388712"/>
            <a:ext cx="1440000" cy="1440000"/>
          </a:xfrm>
          <a:prstGeom prst="rect">
            <a:avLst/>
          </a:prstGeom>
        </p:spPr>
      </p:pic>
      <p:pic>
        <p:nvPicPr>
          <p:cNvPr id="10" name="Grafik 9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426FE563-9073-2CA8-808D-1C230D63C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6" y="2489648"/>
            <a:ext cx="2000740" cy="1080000"/>
          </a:xfrm>
          <a:prstGeom prst="rect">
            <a:avLst/>
          </a:prstGeom>
        </p:spPr>
      </p:pic>
      <p:pic>
        <p:nvPicPr>
          <p:cNvPr id="12" name="Grafik 11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79D7F563-ED32-549B-0F9D-5C7E8718F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7" y="3935390"/>
            <a:ext cx="1879219" cy="1300880"/>
          </a:xfrm>
          <a:prstGeom prst="rect">
            <a:avLst/>
          </a:prstGeom>
        </p:spPr>
      </p:pic>
      <p:pic>
        <p:nvPicPr>
          <p:cNvPr id="14" name="Grafik 13" descr="Abzeichen Tick1 mit einfarbiger Füllung">
            <a:extLst>
              <a:ext uri="{FF2B5EF4-FFF2-40B4-BE49-F238E27FC236}">
                <a16:creationId xmlns:a16="http://schemas.microsoft.com/office/drawing/2014/main" id="{731A50ED-24F9-8A4D-806C-4BD23C5EE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9200" y="4128630"/>
            <a:ext cx="914400" cy="9144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6522E012-83E3-027F-32E7-FE162BAA5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9180" y="2513460"/>
            <a:ext cx="914400" cy="914400"/>
          </a:xfrm>
          <a:prstGeom prst="rect">
            <a:avLst/>
          </a:prstGeom>
        </p:spPr>
      </p:pic>
      <p:pic>
        <p:nvPicPr>
          <p:cNvPr id="16" name="Grafik 15" descr="Abzeichen Tick1 mit einfarbiger Füllung">
            <a:extLst>
              <a:ext uri="{FF2B5EF4-FFF2-40B4-BE49-F238E27FC236}">
                <a16:creationId xmlns:a16="http://schemas.microsoft.com/office/drawing/2014/main" id="{B212CC48-0B7B-0135-D47D-C42415385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9180" y="1125819"/>
            <a:ext cx="914400" cy="914400"/>
          </a:xfrm>
          <a:prstGeom prst="rect">
            <a:avLst/>
          </a:prstGeom>
        </p:spPr>
      </p:pic>
      <p:pic>
        <p:nvPicPr>
          <p:cNvPr id="17" name="Grafik 16" descr="Abzeichen Tick1 mit einfarbiger Füllung">
            <a:extLst>
              <a:ext uri="{FF2B5EF4-FFF2-40B4-BE49-F238E27FC236}">
                <a16:creationId xmlns:a16="http://schemas.microsoft.com/office/drawing/2014/main" id="{76FBA9CE-46DE-0FA5-ABF1-0A7AC34B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9180" y="5651512"/>
            <a:ext cx="914400" cy="914400"/>
          </a:xfrm>
          <a:prstGeom prst="rect">
            <a:avLst/>
          </a:prstGeom>
        </p:spPr>
      </p:pic>
      <p:pic>
        <p:nvPicPr>
          <p:cNvPr id="18" name="Grafik 17" descr="Abzeichen Tick1 mit einfarbiger Füllung">
            <a:extLst>
              <a:ext uri="{FF2B5EF4-FFF2-40B4-BE49-F238E27FC236}">
                <a16:creationId xmlns:a16="http://schemas.microsoft.com/office/drawing/2014/main" id="{A7DBC623-5D19-353A-22CF-4CD822C1C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9200" y="5651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2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Open Sans Condensed ExtraBold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Schneider, Jürgen</dc:creator>
  <cp:lastModifiedBy>Schneider, Jürgen</cp:lastModifiedBy>
  <cp:revision>2</cp:revision>
  <dcterms:created xsi:type="dcterms:W3CDTF">2025-01-08T18:25:44Z</dcterms:created>
  <dcterms:modified xsi:type="dcterms:W3CDTF">2025-01-08T18:36:14Z</dcterms:modified>
</cp:coreProperties>
</file>