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7" r:id="rId2"/>
    <p:sldId id="258" r:id="rId3"/>
    <p:sldId id="259" r:id="rId4"/>
  </p:sldIdLst>
  <p:sldSz cx="864076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3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B041F-0078-45B4-969A-D32D84F82506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143000"/>
            <a:ext cx="2187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18A37-A0DB-4580-A333-3B23284334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428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Nachvollziehbar: Welche Rechnungen entsprechen welchen Hypothesen im Manuskript? Warum bestimmte Ausreißer gelöscht?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8A37-A0DB-4580-A333-3B23284334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48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F8C71-B810-A8EF-8625-019E23002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712251-E473-8D38-1A9C-EB6DA0FFB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23DA64C-C42E-9BB0-2DB6-B4E7534E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Nachvollziehbar: Welche Rechnungen entsprechen welchen Hypothesen im Manuskript? Warum bestimmte Ausreißer gelöscht?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04E38F-F4C8-973C-BA26-725B22062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8A37-A0DB-4580-A333-3B23284334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79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EF74F-3F12-D05F-262B-D9A14568F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AB977E-870E-1B58-1B07-3D8214721A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A7E24A-FF11-F3FE-7E9C-382B5FD2B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Nachvollziehbar: Welche Rechnungen entsprechen welchen Hypothesen im Manuskript? Warum bestimmte Ausreißer gelöscht?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796253-2C0F-335D-7496-4D7C2EE3D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518A37-A0DB-4580-A333-3B23284334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88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95312"/>
            <a:ext cx="7344649" cy="4244622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6403623"/>
            <a:ext cx="6480572" cy="294357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11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548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649111"/>
            <a:ext cx="1863165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649111"/>
            <a:ext cx="5481484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66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92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3039537"/>
            <a:ext cx="7452658" cy="507153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8159048"/>
            <a:ext cx="7452658" cy="266699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8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3245556"/>
            <a:ext cx="3672324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3245556"/>
            <a:ext cx="3672324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6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49114"/>
            <a:ext cx="7452658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988734"/>
            <a:ext cx="3655447" cy="146473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4453467"/>
            <a:ext cx="3655447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988734"/>
            <a:ext cx="3673450" cy="146473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4453467"/>
            <a:ext cx="3673450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00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9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19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812800"/>
            <a:ext cx="2786871" cy="28448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755425"/>
            <a:ext cx="4374386" cy="866422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657600"/>
            <a:ext cx="2786871" cy="6776156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4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812800"/>
            <a:ext cx="2786871" cy="28448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755425"/>
            <a:ext cx="4374386" cy="866422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3657600"/>
            <a:ext cx="2786871" cy="6776156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63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649114"/>
            <a:ext cx="745265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3245556"/>
            <a:ext cx="745265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11300181"/>
            <a:ext cx="19441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BE5DD-3C13-471B-B49C-0F2C9325405F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11300181"/>
            <a:ext cx="291625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11300181"/>
            <a:ext cx="19441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3ED4F-26DC-44AA-B452-4A9A5A3ABA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83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7DB47-37D7-29E3-5A1B-0FD51206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0968D346-8B70-5F2E-F964-EAAE020C0A07}"/>
              </a:ext>
            </a:extLst>
          </p:cNvPr>
          <p:cNvGrpSpPr/>
          <p:nvPr/>
        </p:nvGrpSpPr>
        <p:grpSpPr>
          <a:xfrm>
            <a:off x="-10336" y="6487493"/>
            <a:ext cx="8971071" cy="2342562"/>
            <a:chOff x="-107115" y="238512"/>
            <a:chExt cx="8971071" cy="234256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7BB792C-0C54-AF49-4F98-3D662D8AA3F9}"/>
                </a:ext>
              </a:extLst>
            </p:cNvPr>
            <p:cNvGrpSpPr/>
            <p:nvPr/>
          </p:nvGrpSpPr>
          <p:grpSpPr>
            <a:xfrm>
              <a:off x="3290363" y="238512"/>
              <a:ext cx="2342562" cy="2342562"/>
              <a:chOff x="113121" y="1923066"/>
              <a:chExt cx="2121031" cy="2121031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EA482174-C108-4028-F63F-9529CE7CF01B}"/>
                  </a:ext>
                </a:extLst>
              </p:cNvPr>
              <p:cNvSpPr/>
              <p:nvPr/>
            </p:nvSpPr>
            <p:spPr>
              <a:xfrm>
                <a:off x="113121" y="1923066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A00612F5-06FF-4B72-0126-56D18394E9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6080" y="2441537"/>
                <a:ext cx="1355110" cy="1084088"/>
              </a:xfrm>
              <a:prstGeom prst="rect">
                <a:avLst/>
              </a:prstGeom>
            </p:spPr>
          </p:pic>
        </p:grpSp>
        <p:pic>
          <p:nvPicPr>
            <p:cNvPr id="4" name="Grafik 3" descr="Abzeichen Tick1 mit einfarbiger Füllung">
              <a:extLst>
                <a:ext uri="{FF2B5EF4-FFF2-40B4-BE49-F238E27FC236}">
                  <a16:creationId xmlns:a16="http://schemas.microsoft.com/office/drawing/2014/main" id="{A78B44F7-34EB-A62B-A446-EB8FC059F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5183" y="1139098"/>
              <a:ext cx="541390" cy="541390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00D7024-F2E1-6C26-FC08-8C43557C5285}"/>
                </a:ext>
              </a:extLst>
            </p:cNvPr>
            <p:cNvSpPr txBox="1"/>
            <p:nvPr/>
          </p:nvSpPr>
          <p:spPr>
            <a:xfrm>
              <a:off x="-107115" y="813860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Austausch</a:t>
              </a:r>
              <a:b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</a:b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über Analysen </a:t>
              </a:r>
              <a:b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</a:b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im Team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BCD813D-82D9-B016-88FB-B4EC9662544C}"/>
                </a:ext>
              </a:extLst>
            </p:cNvPr>
            <p:cNvSpPr txBox="1"/>
            <p:nvPr/>
          </p:nvSpPr>
          <p:spPr>
            <a:xfrm>
              <a:off x="6478831" y="811135"/>
              <a:ext cx="23851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System-unabhängig ausführbar</a:t>
              </a:r>
            </a:p>
          </p:txBody>
        </p:sp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366647EB-4B09-49A8-C7A4-B6B1485B823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2" y="800565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12ADBE3-AC26-D738-EA37-39D2647CE12B}"/>
              </a:ext>
            </a:extLst>
          </p:cNvPr>
          <p:cNvCxnSpPr>
            <a:cxnSpLocks/>
          </p:cNvCxnSpPr>
          <p:nvPr/>
        </p:nvCxnSpPr>
        <p:spPr>
          <a:xfrm rot="5400000">
            <a:off x="4307571" y="2979913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9A4312-14D3-4AFC-0A84-F33EB400AED1}"/>
              </a:ext>
            </a:extLst>
          </p:cNvPr>
          <p:cNvCxnSpPr>
            <a:cxnSpLocks/>
          </p:cNvCxnSpPr>
          <p:nvPr/>
        </p:nvCxnSpPr>
        <p:spPr>
          <a:xfrm rot="5400000">
            <a:off x="4307571" y="9248674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41383107-7B3A-FF79-477F-0D539CC74649}"/>
              </a:ext>
            </a:extLst>
          </p:cNvPr>
          <p:cNvCxnSpPr>
            <a:cxnSpLocks/>
          </p:cNvCxnSpPr>
          <p:nvPr/>
        </p:nvCxnSpPr>
        <p:spPr>
          <a:xfrm rot="5400000">
            <a:off x="4307571" y="6096000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8A0E968-9834-8C53-410F-3622367732A2}"/>
              </a:ext>
            </a:extLst>
          </p:cNvPr>
          <p:cNvGrpSpPr/>
          <p:nvPr/>
        </p:nvGrpSpPr>
        <p:grpSpPr>
          <a:xfrm>
            <a:off x="43730" y="212900"/>
            <a:ext cx="8665273" cy="2342562"/>
            <a:chOff x="-62434" y="3365538"/>
            <a:chExt cx="8665273" cy="234256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30E302E-FEDA-6285-5936-A5F24CCBEBF8}"/>
                </a:ext>
              </a:extLst>
            </p:cNvPr>
            <p:cNvSpPr txBox="1"/>
            <p:nvPr/>
          </p:nvSpPr>
          <p:spPr>
            <a:xfrm>
              <a:off x="-62434" y="3932900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Reviewende prüfen Analysen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34D40227-90C1-3189-C3F9-F9A6B49AE7BE}"/>
                </a:ext>
              </a:extLst>
            </p:cNvPr>
            <p:cNvGrpSpPr/>
            <p:nvPr/>
          </p:nvGrpSpPr>
          <p:grpSpPr>
            <a:xfrm>
              <a:off x="3290363" y="3365538"/>
              <a:ext cx="2342562" cy="2342562"/>
              <a:chOff x="2716490" y="1952419"/>
              <a:chExt cx="2121031" cy="2121031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89A8F02-5017-6963-0ED2-1806332E6F50}"/>
                  </a:ext>
                </a:extLst>
              </p:cNvPr>
              <p:cNvSpPr/>
              <p:nvPr/>
            </p:nvSpPr>
            <p:spPr>
              <a:xfrm>
                <a:off x="2716490" y="1952419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6C0C1ECD-6750-F97C-ECEC-A62E8045C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67480" y="2471134"/>
                <a:ext cx="1219050" cy="1083600"/>
              </a:xfrm>
              <a:prstGeom prst="rect">
                <a:avLst/>
              </a:prstGeom>
            </p:spPr>
          </p:pic>
        </p:grp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E4B85BE2-7FA8-C799-1170-E8E6BD7D24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5" y="3913475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3E18CB3-8D9C-87F5-83A1-C9F74928688F}"/>
                </a:ext>
              </a:extLst>
            </p:cNvPr>
            <p:cNvSpPr txBox="1"/>
            <p:nvPr/>
          </p:nvSpPr>
          <p:spPr>
            <a:xfrm>
              <a:off x="6478839" y="4117565"/>
              <a:ext cx="2124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Kostenfrei ausführbar</a:t>
              </a:r>
            </a:p>
          </p:txBody>
        </p:sp>
        <p:pic>
          <p:nvPicPr>
            <p:cNvPr id="37" name="Grafik 36" descr="Abzeichen Tick1 mit einfarbiger Füllung">
              <a:extLst>
                <a:ext uri="{FF2B5EF4-FFF2-40B4-BE49-F238E27FC236}">
                  <a16:creationId xmlns:a16="http://schemas.microsoft.com/office/drawing/2014/main" id="{7D9B68A0-A2EA-A041-BC15-BAF2616C8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5187" y="4266123"/>
              <a:ext cx="541390" cy="541390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339AC1C8-F42A-88F4-BC53-B0F58E2C292D}"/>
              </a:ext>
            </a:extLst>
          </p:cNvPr>
          <p:cNvGrpSpPr/>
          <p:nvPr/>
        </p:nvGrpSpPr>
        <p:grpSpPr>
          <a:xfrm>
            <a:off x="60398" y="3339926"/>
            <a:ext cx="8900337" cy="2342562"/>
            <a:chOff x="-35138" y="6492564"/>
            <a:chExt cx="8900337" cy="2342562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FE77B57-85AD-9750-4D99-95DC725FC0A7}"/>
                </a:ext>
              </a:extLst>
            </p:cNvPr>
            <p:cNvSpPr txBox="1"/>
            <p:nvPr/>
          </p:nvSpPr>
          <p:spPr>
            <a:xfrm>
              <a:off x="-35138" y="7063678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Weitere Analysen nach Review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5FC25961-8FE5-13D4-9030-B79BDDE8BC9B}"/>
                </a:ext>
              </a:extLst>
            </p:cNvPr>
            <p:cNvGrpSpPr/>
            <p:nvPr/>
          </p:nvGrpSpPr>
          <p:grpSpPr>
            <a:xfrm>
              <a:off x="3290363" y="6492564"/>
              <a:ext cx="2342562" cy="2342562"/>
              <a:chOff x="5546102" y="2048258"/>
              <a:chExt cx="2121031" cy="2121031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C69D491B-DA90-CE0F-1FF6-2F0B45C2A225}"/>
                  </a:ext>
                </a:extLst>
              </p:cNvPr>
              <p:cNvSpPr/>
              <p:nvPr/>
            </p:nvSpPr>
            <p:spPr>
              <a:xfrm>
                <a:off x="5546102" y="2048258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24DE1DCA-17D9-D961-AE52-05919EE909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48617" y="2550773"/>
                <a:ext cx="1116000" cy="1116000"/>
              </a:xfrm>
              <a:prstGeom prst="rect">
                <a:avLst/>
              </a:prstGeom>
            </p:spPr>
          </p:pic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D460E46A-624A-E5F1-46A6-FEA399F9FF5D}"/>
                </a:ext>
              </a:extLst>
            </p:cNvPr>
            <p:cNvSpPr txBox="1"/>
            <p:nvPr/>
          </p:nvSpPr>
          <p:spPr>
            <a:xfrm>
              <a:off x="6480074" y="7046283"/>
              <a:ext cx="23851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Für sich und andere nach-vollziehbar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8326028A-1DB3-A9EC-FCBD-32B6DABAD7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2" y="7054617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fik 54" descr="Abzeichen Tick1 mit einfarbiger Füllung">
              <a:extLst>
                <a:ext uri="{FF2B5EF4-FFF2-40B4-BE49-F238E27FC236}">
                  <a16:creationId xmlns:a16="http://schemas.microsoft.com/office/drawing/2014/main" id="{FB44BD26-D99A-1C45-4325-5DCCA6BCD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0245" y="7393147"/>
              <a:ext cx="541390" cy="54139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CD36225-C62B-7E63-354C-CD86D5B19D0B}"/>
              </a:ext>
            </a:extLst>
          </p:cNvPr>
          <p:cNvGrpSpPr/>
          <p:nvPr/>
        </p:nvGrpSpPr>
        <p:grpSpPr>
          <a:xfrm>
            <a:off x="343816" y="9619591"/>
            <a:ext cx="8354551" cy="2342562"/>
            <a:chOff x="248280" y="9619591"/>
            <a:chExt cx="8354551" cy="2342562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05639740-23C3-7E9D-40CD-33BF53AF07E6}"/>
                </a:ext>
              </a:extLst>
            </p:cNvPr>
            <p:cNvSpPr txBox="1"/>
            <p:nvPr/>
          </p:nvSpPr>
          <p:spPr>
            <a:xfrm>
              <a:off x="248280" y="10190706"/>
              <a:ext cx="18339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 err="1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Neube</a:t>
              </a: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-rechnung für Metaanalyse</a:t>
              </a: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9C6BC627-99BB-CACD-FB38-38533A4B193B}"/>
                </a:ext>
              </a:extLst>
            </p:cNvPr>
            <p:cNvGrpSpPr/>
            <p:nvPr/>
          </p:nvGrpSpPr>
          <p:grpSpPr>
            <a:xfrm>
              <a:off x="3290363" y="9619591"/>
              <a:ext cx="2342562" cy="2342562"/>
              <a:chOff x="8658519" y="1952419"/>
              <a:chExt cx="2121031" cy="2121031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FF1CF4CC-3E7F-99B6-0BE3-C2FDD577096A}"/>
                  </a:ext>
                </a:extLst>
              </p:cNvPr>
              <p:cNvSpPr/>
              <p:nvPr/>
            </p:nvSpPr>
            <p:spPr>
              <a:xfrm>
                <a:off x="8658519" y="1952419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0E3CB9B1-D7EA-9FA0-8927-F0AD6638A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161034" y="2454934"/>
                <a:ext cx="1116000" cy="1116000"/>
              </a:xfrm>
              <a:prstGeom prst="rect">
                <a:avLst/>
              </a:prstGeom>
            </p:spPr>
          </p:pic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C520B76-4636-9784-F1E9-982069BD5365}"/>
                </a:ext>
              </a:extLst>
            </p:cNvPr>
            <p:cNvSpPr txBox="1"/>
            <p:nvPr/>
          </p:nvSpPr>
          <p:spPr>
            <a:xfrm>
              <a:off x="6478831" y="10375371"/>
              <a:ext cx="2124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Nachhaltig ausführbar</a:t>
              </a:r>
            </a:p>
          </p:txBody>
        </p: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5B5EF398-45B8-2E31-A2ED-256F00BC129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4225" y="10181644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 descr="Abzeichen Tick1 mit einfarbiger Füllung">
              <a:extLst>
                <a:ext uri="{FF2B5EF4-FFF2-40B4-BE49-F238E27FC236}">
                  <a16:creationId xmlns:a16="http://schemas.microsoft.com/office/drawing/2014/main" id="{2C13972C-34D8-7AAD-92C5-5CB32C703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95815" y="10520175"/>
              <a:ext cx="541390" cy="541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958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9082-8239-555E-479D-6EDC4B68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43FBF71-50C6-4452-DA17-E64C587F58C3}"/>
              </a:ext>
            </a:extLst>
          </p:cNvPr>
          <p:cNvGrpSpPr/>
          <p:nvPr/>
        </p:nvGrpSpPr>
        <p:grpSpPr>
          <a:xfrm>
            <a:off x="-10336" y="113608"/>
            <a:ext cx="8971071" cy="2342562"/>
            <a:chOff x="-107115" y="238512"/>
            <a:chExt cx="8971071" cy="234256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B89D5E31-7C09-E183-6210-C27C11207F30}"/>
                </a:ext>
              </a:extLst>
            </p:cNvPr>
            <p:cNvGrpSpPr/>
            <p:nvPr/>
          </p:nvGrpSpPr>
          <p:grpSpPr>
            <a:xfrm>
              <a:off x="3290363" y="238512"/>
              <a:ext cx="2342562" cy="2342562"/>
              <a:chOff x="113121" y="1923066"/>
              <a:chExt cx="2121031" cy="2121031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EABD6B4F-37A0-87B3-88F3-766A9E254FA9}"/>
                  </a:ext>
                </a:extLst>
              </p:cNvPr>
              <p:cNvSpPr/>
              <p:nvPr/>
            </p:nvSpPr>
            <p:spPr>
              <a:xfrm>
                <a:off x="113121" y="1923066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0C14CBD8-6570-531D-4859-A6CFE0E2D1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6080" y="2441537"/>
                <a:ext cx="1355110" cy="1084088"/>
              </a:xfrm>
              <a:prstGeom prst="rect">
                <a:avLst/>
              </a:prstGeom>
            </p:spPr>
          </p:pic>
        </p:grpSp>
        <p:pic>
          <p:nvPicPr>
            <p:cNvPr id="4" name="Grafik 3" descr="Abzeichen Tick1 mit einfarbiger Füllung">
              <a:extLst>
                <a:ext uri="{FF2B5EF4-FFF2-40B4-BE49-F238E27FC236}">
                  <a16:creationId xmlns:a16="http://schemas.microsoft.com/office/drawing/2014/main" id="{DD9F88B9-4F9B-4756-AD5E-44E689797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5183" y="1139098"/>
              <a:ext cx="541390" cy="541390"/>
            </a:xfrm>
            <a:prstGeom prst="rect">
              <a:avLst/>
            </a:prstGeom>
          </p:spPr>
        </p:pic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BCBE2348-496B-F132-EFA3-4173CDA64C05}"/>
                </a:ext>
              </a:extLst>
            </p:cNvPr>
            <p:cNvSpPr txBox="1"/>
            <p:nvPr/>
          </p:nvSpPr>
          <p:spPr>
            <a:xfrm>
              <a:off x="-107115" y="813860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Austausch</a:t>
              </a:r>
              <a:b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</a:b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über Analysen </a:t>
              </a:r>
              <a:b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</a:b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im Team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BF0D035A-ED4F-C96A-6C32-D91057FEB62E}"/>
                </a:ext>
              </a:extLst>
            </p:cNvPr>
            <p:cNvSpPr txBox="1"/>
            <p:nvPr/>
          </p:nvSpPr>
          <p:spPr>
            <a:xfrm>
              <a:off x="6478831" y="811135"/>
              <a:ext cx="23851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System-unabhängig ausführbar</a:t>
              </a:r>
            </a:p>
          </p:txBody>
        </p:sp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8BB55987-71C4-3746-56F0-7467110A31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2" y="800565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3A329A7-7F41-CFD6-FEBD-70C666685BDB}"/>
              </a:ext>
            </a:extLst>
          </p:cNvPr>
          <p:cNvCxnSpPr>
            <a:cxnSpLocks/>
          </p:cNvCxnSpPr>
          <p:nvPr/>
        </p:nvCxnSpPr>
        <p:spPr>
          <a:xfrm rot="5400000">
            <a:off x="4307571" y="2880593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BEBF7BB-810D-57F7-659E-43EFDEF9E984}"/>
              </a:ext>
            </a:extLst>
          </p:cNvPr>
          <p:cNvCxnSpPr>
            <a:cxnSpLocks/>
          </p:cNvCxnSpPr>
          <p:nvPr/>
        </p:nvCxnSpPr>
        <p:spPr>
          <a:xfrm rot="5400000">
            <a:off x="4307571" y="9263409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EB65E49-3236-7377-8A09-C9854B48C77B}"/>
              </a:ext>
            </a:extLst>
          </p:cNvPr>
          <p:cNvCxnSpPr>
            <a:cxnSpLocks/>
          </p:cNvCxnSpPr>
          <p:nvPr/>
        </p:nvCxnSpPr>
        <p:spPr>
          <a:xfrm rot="5400000">
            <a:off x="4307571" y="6072001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D1152F20-1062-0F88-5B51-6B770C13A829}"/>
              </a:ext>
            </a:extLst>
          </p:cNvPr>
          <p:cNvGrpSpPr/>
          <p:nvPr/>
        </p:nvGrpSpPr>
        <p:grpSpPr>
          <a:xfrm>
            <a:off x="43730" y="3305016"/>
            <a:ext cx="8665273" cy="2342562"/>
            <a:chOff x="-62434" y="3365538"/>
            <a:chExt cx="8665273" cy="234256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C883B78-51FD-6DBF-703F-2BBC6D2260B7}"/>
                </a:ext>
              </a:extLst>
            </p:cNvPr>
            <p:cNvSpPr txBox="1"/>
            <p:nvPr/>
          </p:nvSpPr>
          <p:spPr>
            <a:xfrm>
              <a:off x="-62434" y="3932900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Reviewende prüfen Analysen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3B240CD-C597-1F92-D39E-FB3E5819AFED}"/>
                </a:ext>
              </a:extLst>
            </p:cNvPr>
            <p:cNvGrpSpPr/>
            <p:nvPr/>
          </p:nvGrpSpPr>
          <p:grpSpPr>
            <a:xfrm>
              <a:off x="3290363" y="3365538"/>
              <a:ext cx="2342562" cy="2342562"/>
              <a:chOff x="2716490" y="1952419"/>
              <a:chExt cx="2121031" cy="2121031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8764E4B6-18BD-2E5C-79BD-33035A1E4486}"/>
                  </a:ext>
                </a:extLst>
              </p:cNvPr>
              <p:cNvSpPr/>
              <p:nvPr/>
            </p:nvSpPr>
            <p:spPr>
              <a:xfrm>
                <a:off x="2716490" y="1952419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7F6068C4-F517-DDE8-BEF4-F98C1E5A1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167480" y="2471134"/>
                <a:ext cx="1219050" cy="1083600"/>
              </a:xfrm>
              <a:prstGeom prst="rect">
                <a:avLst/>
              </a:prstGeom>
            </p:spPr>
          </p:pic>
        </p:grp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C02195E7-0C79-7467-D5EF-05695C3FFBD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5" y="3913475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BAAEFCEE-F336-A2FC-3B50-B02E598B7F7E}"/>
                </a:ext>
              </a:extLst>
            </p:cNvPr>
            <p:cNvSpPr txBox="1"/>
            <p:nvPr/>
          </p:nvSpPr>
          <p:spPr>
            <a:xfrm>
              <a:off x="6478839" y="4117565"/>
              <a:ext cx="2124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Kostenfrei ausführbar</a:t>
              </a:r>
            </a:p>
          </p:txBody>
        </p:sp>
        <p:pic>
          <p:nvPicPr>
            <p:cNvPr id="37" name="Grafik 36" descr="Abzeichen Tick1 mit einfarbiger Füllung">
              <a:extLst>
                <a:ext uri="{FF2B5EF4-FFF2-40B4-BE49-F238E27FC236}">
                  <a16:creationId xmlns:a16="http://schemas.microsoft.com/office/drawing/2014/main" id="{BAC2C409-C7C4-5A4D-7EBF-00FA42D67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5187" y="4266123"/>
              <a:ext cx="541390" cy="541390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7E4F834E-EFB8-DFB6-28BB-2913D2D98E38}"/>
              </a:ext>
            </a:extLst>
          </p:cNvPr>
          <p:cNvGrpSpPr/>
          <p:nvPr/>
        </p:nvGrpSpPr>
        <p:grpSpPr>
          <a:xfrm>
            <a:off x="60398" y="6496424"/>
            <a:ext cx="8900337" cy="2342562"/>
            <a:chOff x="-35138" y="6492564"/>
            <a:chExt cx="8900337" cy="2342562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7059442-0C48-C135-C377-E12FF9BFB108}"/>
                </a:ext>
              </a:extLst>
            </p:cNvPr>
            <p:cNvSpPr txBox="1"/>
            <p:nvPr/>
          </p:nvSpPr>
          <p:spPr>
            <a:xfrm>
              <a:off x="-35138" y="7063678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Weitere Analysen nach Review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9494837-4082-0D9A-05F1-7C2F3E66C99D}"/>
                </a:ext>
              </a:extLst>
            </p:cNvPr>
            <p:cNvGrpSpPr/>
            <p:nvPr/>
          </p:nvGrpSpPr>
          <p:grpSpPr>
            <a:xfrm>
              <a:off x="3290363" y="6492564"/>
              <a:ext cx="2342562" cy="2342562"/>
              <a:chOff x="5546102" y="2048258"/>
              <a:chExt cx="2121031" cy="2121031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CFE361CE-CAB4-A790-B7F7-0C3C3609C6BB}"/>
                  </a:ext>
                </a:extLst>
              </p:cNvPr>
              <p:cNvSpPr/>
              <p:nvPr/>
            </p:nvSpPr>
            <p:spPr>
              <a:xfrm>
                <a:off x="5546102" y="2048258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C8303B84-4C3B-D2B5-900F-717E51097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48617" y="2550773"/>
                <a:ext cx="1116000" cy="1116000"/>
              </a:xfrm>
              <a:prstGeom prst="rect">
                <a:avLst/>
              </a:prstGeom>
            </p:spPr>
          </p:pic>
        </p:grp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91D2682-02AE-593A-28CB-D72EC79CEA12}"/>
                </a:ext>
              </a:extLst>
            </p:cNvPr>
            <p:cNvSpPr txBox="1"/>
            <p:nvPr/>
          </p:nvSpPr>
          <p:spPr>
            <a:xfrm>
              <a:off x="6480074" y="7046283"/>
              <a:ext cx="238512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Für sich und andere nach-vollziehbar</a:t>
              </a:r>
            </a:p>
          </p:txBody>
        </p: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97220E4F-99E7-68ED-15FF-948B5C05EE9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2" y="7054617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Grafik 54" descr="Abzeichen Tick1 mit einfarbiger Füllung">
              <a:extLst>
                <a:ext uri="{FF2B5EF4-FFF2-40B4-BE49-F238E27FC236}">
                  <a16:creationId xmlns:a16="http://schemas.microsoft.com/office/drawing/2014/main" id="{70076604-E709-1C0F-B5B9-BC7A12379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80245" y="7393147"/>
              <a:ext cx="541390" cy="541390"/>
            </a:xfrm>
            <a:prstGeom prst="rect">
              <a:avLst/>
            </a:prstGeom>
          </p:spPr>
        </p:pic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BCBD52A3-F70B-7F02-C1C1-E7ABAC550929}"/>
              </a:ext>
            </a:extLst>
          </p:cNvPr>
          <p:cNvGrpSpPr/>
          <p:nvPr/>
        </p:nvGrpSpPr>
        <p:grpSpPr>
          <a:xfrm>
            <a:off x="343816" y="9687831"/>
            <a:ext cx="8354551" cy="2342562"/>
            <a:chOff x="248280" y="9619591"/>
            <a:chExt cx="8354551" cy="2342562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82827966-1D75-3070-9F36-D963EFE64A30}"/>
                </a:ext>
              </a:extLst>
            </p:cNvPr>
            <p:cNvSpPr txBox="1"/>
            <p:nvPr/>
          </p:nvSpPr>
          <p:spPr>
            <a:xfrm>
              <a:off x="248280" y="10190706"/>
              <a:ext cx="18339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 err="1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Neube</a:t>
              </a: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-rechnung für Metaanalyse</a:t>
              </a: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2153BE12-08B9-80C9-97D2-78EDDDD1D1EC}"/>
                </a:ext>
              </a:extLst>
            </p:cNvPr>
            <p:cNvGrpSpPr/>
            <p:nvPr/>
          </p:nvGrpSpPr>
          <p:grpSpPr>
            <a:xfrm>
              <a:off x="3290363" y="9619591"/>
              <a:ext cx="2342562" cy="2342562"/>
              <a:chOff x="8658519" y="1952419"/>
              <a:chExt cx="2121031" cy="2121031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967EBBA1-E002-940E-8E0A-712CD44EA2DA}"/>
                  </a:ext>
                </a:extLst>
              </p:cNvPr>
              <p:cNvSpPr/>
              <p:nvPr/>
            </p:nvSpPr>
            <p:spPr>
              <a:xfrm>
                <a:off x="8658519" y="1952419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224FF5AB-46D6-CD07-BE33-E757514E6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161034" y="2454934"/>
                <a:ext cx="1116000" cy="1116000"/>
              </a:xfrm>
              <a:prstGeom prst="rect">
                <a:avLst/>
              </a:prstGeom>
            </p:spPr>
          </p:pic>
        </p:grp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662DA5C-F5B6-B26E-CBDA-9D72949D5BE1}"/>
                </a:ext>
              </a:extLst>
            </p:cNvPr>
            <p:cNvSpPr txBox="1"/>
            <p:nvPr/>
          </p:nvSpPr>
          <p:spPr>
            <a:xfrm>
              <a:off x="6478831" y="10375371"/>
              <a:ext cx="2124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Nachhaltig ausführbar</a:t>
              </a:r>
            </a:p>
          </p:txBody>
        </p: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807107CF-456E-5471-89E3-0C1309CD6DA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4225" y="10181644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Grafik 56" descr="Abzeichen Tick1 mit einfarbiger Füllung">
              <a:extLst>
                <a:ext uri="{FF2B5EF4-FFF2-40B4-BE49-F238E27FC236}">
                  <a16:creationId xmlns:a16="http://schemas.microsoft.com/office/drawing/2014/main" id="{6FBF0355-F955-0829-B2B5-D491332C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95815" y="10520175"/>
              <a:ext cx="541390" cy="541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34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481C8-21E1-AFC6-C656-BAE30CD9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391966F8-290E-5357-2E4B-03A766E7902D}"/>
              </a:ext>
            </a:extLst>
          </p:cNvPr>
          <p:cNvGrpSpPr/>
          <p:nvPr/>
        </p:nvGrpSpPr>
        <p:grpSpPr>
          <a:xfrm>
            <a:off x="-10336" y="113608"/>
            <a:ext cx="5740040" cy="2342562"/>
            <a:chOff x="-107115" y="238512"/>
            <a:chExt cx="5740040" cy="234256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16F5E24-1E3F-7765-1ED4-C6064F1DC19E}"/>
                </a:ext>
              </a:extLst>
            </p:cNvPr>
            <p:cNvGrpSpPr/>
            <p:nvPr/>
          </p:nvGrpSpPr>
          <p:grpSpPr>
            <a:xfrm>
              <a:off x="3290363" y="238512"/>
              <a:ext cx="2342562" cy="2342562"/>
              <a:chOff x="113121" y="1923066"/>
              <a:chExt cx="2121031" cy="2121031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1E26F2F3-B1FE-EA15-EB08-AD92B8C7B4E7}"/>
                  </a:ext>
                </a:extLst>
              </p:cNvPr>
              <p:cNvSpPr/>
              <p:nvPr/>
            </p:nvSpPr>
            <p:spPr>
              <a:xfrm>
                <a:off x="113121" y="1923066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4B1F80CE-D347-6E17-CEE5-F00C8E104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6080" y="2441537"/>
                <a:ext cx="1355110" cy="1084088"/>
              </a:xfrm>
              <a:prstGeom prst="rect">
                <a:avLst/>
              </a:prstGeom>
            </p:spPr>
          </p:pic>
        </p:grp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531A8B11-44AA-8A58-EFE1-DFA722B057F9}"/>
                </a:ext>
              </a:extLst>
            </p:cNvPr>
            <p:cNvSpPr txBox="1"/>
            <p:nvPr/>
          </p:nvSpPr>
          <p:spPr>
            <a:xfrm>
              <a:off x="-107115" y="813860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Austausch</a:t>
              </a:r>
              <a:b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</a:b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über Analysen </a:t>
              </a:r>
              <a:b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</a:b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im Team</a:t>
              </a:r>
            </a:p>
          </p:txBody>
        </p:sp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D87D9315-5434-6F29-A9C8-E8A715D440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2" y="800565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7B33CA5-6865-BEB7-6DCD-9EB3CE4292F2}"/>
              </a:ext>
            </a:extLst>
          </p:cNvPr>
          <p:cNvCxnSpPr>
            <a:cxnSpLocks/>
          </p:cNvCxnSpPr>
          <p:nvPr/>
        </p:nvCxnSpPr>
        <p:spPr>
          <a:xfrm rot="5400000">
            <a:off x="4307571" y="2880593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7E466F1-78CF-33DA-0038-4BCF82A16319}"/>
              </a:ext>
            </a:extLst>
          </p:cNvPr>
          <p:cNvCxnSpPr>
            <a:cxnSpLocks/>
          </p:cNvCxnSpPr>
          <p:nvPr/>
        </p:nvCxnSpPr>
        <p:spPr>
          <a:xfrm rot="5400000">
            <a:off x="4307571" y="9263409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7A356E3-DE15-3C2A-F6F8-475B971EA2B3}"/>
              </a:ext>
            </a:extLst>
          </p:cNvPr>
          <p:cNvCxnSpPr>
            <a:cxnSpLocks/>
          </p:cNvCxnSpPr>
          <p:nvPr/>
        </p:nvCxnSpPr>
        <p:spPr>
          <a:xfrm rot="5400000">
            <a:off x="4307571" y="6072001"/>
            <a:ext cx="527900" cy="0"/>
          </a:xfrm>
          <a:prstGeom prst="line">
            <a:avLst/>
          </a:prstGeom>
          <a:ln w="762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0225BE07-4621-98BC-2168-416C459C2F5E}"/>
              </a:ext>
            </a:extLst>
          </p:cNvPr>
          <p:cNvGrpSpPr/>
          <p:nvPr/>
        </p:nvGrpSpPr>
        <p:grpSpPr>
          <a:xfrm>
            <a:off x="43730" y="3305016"/>
            <a:ext cx="5695359" cy="2342562"/>
            <a:chOff x="-62434" y="3365538"/>
            <a:chExt cx="5695359" cy="234256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777877B-ECE0-41DA-BFDF-9460C4096FAC}"/>
                </a:ext>
              </a:extLst>
            </p:cNvPr>
            <p:cNvSpPr txBox="1"/>
            <p:nvPr/>
          </p:nvSpPr>
          <p:spPr>
            <a:xfrm>
              <a:off x="-62434" y="3932900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Reviewende prüfen Analysen</a:t>
              </a:r>
            </a:p>
          </p:txBody>
        </p: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FCC3F15-4546-3845-1C17-1CD5F8923A71}"/>
                </a:ext>
              </a:extLst>
            </p:cNvPr>
            <p:cNvGrpSpPr/>
            <p:nvPr/>
          </p:nvGrpSpPr>
          <p:grpSpPr>
            <a:xfrm>
              <a:off x="3290363" y="3365538"/>
              <a:ext cx="2342562" cy="2342562"/>
              <a:chOff x="2716490" y="1952419"/>
              <a:chExt cx="2121031" cy="2121031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50E0255-3A6D-6E93-5DCB-7CD5656B357D}"/>
                  </a:ext>
                </a:extLst>
              </p:cNvPr>
              <p:cNvSpPr/>
              <p:nvPr/>
            </p:nvSpPr>
            <p:spPr>
              <a:xfrm>
                <a:off x="2716490" y="1952419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908C616A-DA34-04A7-51E7-63B345843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67480" y="2471134"/>
                <a:ext cx="1219050" cy="1083600"/>
              </a:xfrm>
              <a:prstGeom prst="rect">
                <a:avLst/>
              </a:prstGeom>
            </p:spPr>
          </p:pic>
        </p:grp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6EC9B700-AC21-F736-D61E-53729989B8B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5" y="3913475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9B0C3D5-F630-79AF-ED19-5191AD092812}"/>
              </a:ext>
            </a:extLst>
          </p:cNvPr>
          <p:cNvGrpSpPr/>
          <p:nvPr/>
        </p:nvGrpSpPr>
        <p:grpSpPr>
          <a:xfrm>
            <a:off x="60398" y="6496424"/>
            <a:ext cx="5668063" cy="2342562"/>
            <a:chOff x="-35138" y="6492564"/>
            <a:chExt cx="5668063" cy="2342562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987E5CF-BD06-D295-04F3-3FD4A5901008}"/>
                </a:ext>
              </a:extLst>
            </p:cNvPr>
            <p:cNvSpPr txBox="1"/>
            <p:nvPr/>
          </p:nvSpPr>
          <p:spPr>
            <a:xfrm>
              <a:off x="-35138" y="7063678"/>
              <a:ext cx="21240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Weitere Analysen nach Review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B2D4786C-EAF2-578B-AB32-01954B218ACD}"/>
                </a:ext>
              </a:extLst>
            </p:cNvPr>
            <p:cNvGrpSpPr/>
            <p:nvPr/>
          </p:nvGrpSpPr>
          <p:grpSpPr>
            <a:xfrm>
              <a:off x="3290363" y="6492564"/>
              <a:ext cx="2342562" cy="2342562"/>
              <a:chOff x="5546102" y="2048258"/>
              <a:chExt cx="2121031" cy="2121031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ED96CDE-9F9B-95E5-4514-78E62FD23885}"/>
                  </a:ext>
                </a:extLst>
              </p:cNvPr>
              <p:cNvSpPr/>
              <p:nvPr/>
            </p:nvSpPr>
            <p:spPr>
              <a:xfrm>
                <a:off x="5546102" y="2048258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17" name="Grafik 16">
                <a:extLst>
                  <a:ext uri="{FF2B5EF4-FFF2-40B4-BE49-F238E27FC236}">
                    <a16:creationId xmlns:a16="http://schemas.microsoft.com/office/drawing/2014/main" id="{4DC4959C-9AF8-1C9D-6B43-89060B1CC1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48617" y="2550773"/>
                <a:ext cx="1116000" cy="1116000"/>
              </a:xfrm>
              <a:prstGeom prst="rect">
                <a:avLst/>
              </a:prstGeom>
            </p:spPr>
          </p:pic>
        </p:grp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2E527BE2-9F0E-C9B5-A003-CEBE6988A1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19732" y="7054617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3A1A6265-AB9E-50A1-0E3D-B1CAF2B85E56}"/>
              </a:ext>
            </a:extLst>
          </p:cNvPr>
          <p:cNvGrpSpPr/>
          <p:nvPr/>
        </p:nvGrpSpPr>
        <p:grpSpPr>
          <a:xfrm>
            <a:off x="343816" y="9687831"/>
            <a:ext cx="5384645" cy="2342562"/>
            <a:chOff x="248280" y="9619591"/>
            <a:chExt cx="5384645" cy="2342562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BCE94B-8251-FCDA-2579-A9085641909A}"/>
                </a:ext>
              </a:extLst>
            </p:cNvPr>
            <p:cNvSpPr txBox="1"/>
            <p:nvPr/>
          </p:nvSpPr>
          <p:spPr>
            <a:xfrm>
              <a:off x="248280" y="10190706"/>
              <a:ext cx="183395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de-DE" sz="2400" b="1" dirty="0" err="1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Neube</a:t>
              </a:r>
              <a:r>
                <a:rPr lang="de-DE" sz="2400" b="1" dirty="0">
                  <a:solidFill>
                    <a:schemeClr val="tx2"/>
                  </a:solidFill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rPr>
                <a:t>-rechnung für Metaanalyse</a:t>
              </a: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14850353-8F6D-6EC0-62CC-DA08653E6106}"/>
                </a:ext>
              </a:extLst>
            </p:cNvPr>
            <p:cNvGrpSpPr/>
            <p:nvPr/>
          </p:nvGrpSpPr>
          <p:grpSpPr>
            <a:xfrm>
              <a:off x="3290363" y="9619591"/>
              <a:ext cx="2342562" cy="2342562"/>
              <a:chOff x="8658519" y="1952419"/>
              <a:chExt cx="2121031" cy="2121031"/>
            </a:xfrm>
          </p:grpSpPr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76EBD1DC-BBA2-F89D-C0F1-4C445C80CB79}"/>
                  </a:ext>
                </a:extLst>
              </p:cNvPr>
              <p:cNvSpPr/>
              <p:nvPr/>
            </p:nvSpPr>
            <p:spPr>
              <a:xfrm>
                <a:off x="8658519" y="1952419"/>
                <a:ext cx="2121031" cy="2121031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de-DE" sz="2400" b="1" dirty="0">
                  <a:latin typeface="Open Sans Condensed ExtraBold" pitchFamily="2" charset="0"/>
                  <a:ea typeface="Open Sans Condensed ExtraBold" pitchFamily="2" charset="0"/>
                  <a:cs typeface="Open Sans Condensed ExtraBold" pitchFamily="2" charset="0"/>
                </a:endParaRPr>
              </a:p>
            </p:txBody>
          </p:sp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B3BE5FF4-4273-6A6E-A8EC-E4CD7BD3B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161034" y="2454934"/>
                <a:ext cx="1116000" cy="1116000"/>
              </a:xfrm>
              <a:prstGeom prst="rect">
                <a:avLst/>
              </a:prstGeom>
            </p:spPr>
          </p:pic>
        </p:grpSp>
        <p:cxnSp>
          <p:nvCxnSpPr>
            <p:cNvPr id="53" name="Verbinder: gewinkelt 52">
              <a:extLst>
                <a:ext uri="{FF2B5EF4-FFF2-40B4-BE49-F238E27FC236}">
                  <a16:creationId xmlns:a16="http://schemas.microsoft.com/office/drawing/2014/main" id="{E5CBCEF9-8076-1BA2-AD28-2A85A4DE63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24225" y="10181644"/>
              <a:ext cx="1417541" cy="609227"/>
            </a:xfrm>
            <a:prstGeom prst="bentConnector3">
              <a:avLst>
                <a:gd name="adj1" fmla="val 74069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07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Benutzerdefiniert</PresentationFormat>
  <Paragraphs>26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Open Sans Condensed ExtraBold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Schneider, Jürgen</dc:creator>
  <cp:lastModifiedBy>Schneider, Jürgen</cp:lastModifiedBy>
  <cp:revision>9</cp:revision>
  <dcterms:created xsi:type="dcterms:W3CDTF">2024-12-19T16:27:46Z</dcterms:created>
  <dcterms:modified xsi:type="dcterms:W3CDTF">2024-12-20T13:10:57Z</dcterms:modified>
</cp:coreProperties>
</file>