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7113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5" y="1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706933"/>
            <a:ext cx="110335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2268784"/>
            <a:ext cx="110335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3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51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229978"/>
            <a:ext cx="3172138" cy="366065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229978"/>
            <a:ext cx="9332521" cy="366065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1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93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076898"/>
            <a:ext cx="126885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2890725"/>
            <a:ext cx="126885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27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149890"/>
            <a:ext cx="6252329" cy="274073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149890"/>
            <a:ext cx="6252329" cy="274073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229978"/>
            <a:ext cx="12688551" cy="834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058899"/>
            <a:ext cx="622359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1577849"/>
            <a:ext cx="6223596" cy="23207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058899"/>
            <a:ext cx="625424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1577849"/>
            <a:ext cx="6254245" cy="232077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6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8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7972"/>
            <a:ext cx="474479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621941"/>
            <a:ext cx="7447628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5877"/>
            <a:ext cx="474479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35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287972"/>
            <a:ext cx="474479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621941"/>
            <a:ext cx="7447628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295877"/>
            <a:ext cx="474479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6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229978"/>
            <a:ext cx="126885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149890"/>
            <a:ext cx="126885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4003618"/>
            <a:ext cx="331005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CCA1-E8BE-47B2-9F04-EA42B8FB028A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4003618"/>
            <a:ext cx="496508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4003618"/>
            <a:ext cx="331005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ED10-0D25-48BF-8041-E3C32EC19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86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800" t="43974" r="68695" b="6655"/>
          <a:stretch/>
        </p:blipFill>
        <p:spPr>
          <a:xfrm>
            <a:off x="4165848" y="134748"/>
            <a:ext cx="5174129" cy="41295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39" y="125646"/>
            <a:ext cx="5021274" cy="4049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Gerade Verbindung mit Pfeil 6"/>
          <p:cNvCxnSpPr/>
          <p:nvPr/>
        </p:nvCxnSpPr>
        <p:spPr>
          <a:xfrm flipH="1">
            <a:off x="8127116" y="1411850"/>
            <a:ext cx="1997590" cy="0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8127117" y="2047008"/>
            <a:ext cx="3527941" cy="0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4" y="134747"/>
            <a:ext cx="3769946" cy="4049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Gerade Verbindung mit Pfeil 8"/>
          <p:cNvCxnSpPr/>
          <p:nvPr/>
        </p:nvCxnSpPr>
        <p:spPr>
          <a:xfrm>
            <a:off x="3254006" y="1697758"/>
            <a:ext cx="3060700" cy="0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Uni Tübingen">
      <a:dk1>
        <a:srgbClr val="32414B"/>
      </a:dk1>
      <a:lt1>
        <a:srgbClr val="F2F2F2"/>
      </a:lt1>
      <a:dk2>
        <a:srgbClr val="A51E37"/>
      </a:dk2>
      <a:lt2>
        <a:srgbClr val="B4A069"/>
      </a:lt2>
      <a:accent1>
        <a:srgbClr val="A51E37"/>
      </a:accent1>
      <a:accent2>
        <a:srgbClr val="32414B"/>
      </a:accent2>
      <a:accent3>
        <a:srgbClr val="B4A069"/>
      </a:accent3>
      <a:accent4>
        <a:srgbClr val="415A8C"/>
      </a:accent4>
      <a:accent5>
        <a:srgbClr val="7DA54B"/>
      </a:accent5>
      <a:accent6>
        <a:srgbClr val="AF6E9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JuergenS</dc:creator>
  <cp:lastModifiedBy>JuergenS</cp:lastModifiedBy>
  <cp:revision>5</cp:revision>
  <dcterms:created xsi:type="dcterms:W3CDTF">2019-01-22T15:45:04Z</dcterms:created>
  <dcterms:modified xsi:type="dcterms:W3CDTF">2019-01-23T21:36:12Z</dcterms:modified>
</cp:coreProperties>
</file>