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8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7" indent="0" algn="ctr">
              <a:buNone/>
              <a:defRPr sz="2000"/>
            </a:lvl2pPr>
            <a:lvl3pPr marL="914414" indent="0" algn="ctr">
              <a:buNone/>
              <a:defRPr sz="1800"/>
            </a:lvl3pPr>
            <a:lvl4pPr marL="1371621" indent="0" algn="ctr">
              <a:buNone/>
              <a:defRPr sz="1600"/>
            </a:lvl4pPr>
            <a:lvl5pPr marL="1828828" indent="0" algn="ctr">
              <a:buNone/>
              <a:defRPr sz="1600"/>
            </a:lvl5pPr>
            <a:lvl6pPr marL="2286035" indent="0" algn="ctr">
              <a:buNone/>
              <a:defRPr sz="1600"/>
            </a:lvl6pPr>
            <a:lvl7pPr marL="2743242" indent="0" algn="ctr">
              <a:buNone/>
              <a:defRPr sz="1600"/>
            </a:lvl7pPr>
            <a:lvl8pPr marL="3200449" indent="0" algn="ctr">
              <a:buNone/>
              <a:defRPr sz="1600"/>
            </a:lvl8pPr>
            <a:lvl9pPr marL="3657656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0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99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4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28" indent="0">
              <a:buNone/>
              <a:defRPr sz="1600" b="1"/>
            </a:lvl5pPr>
            <a:lvl6pPr marL="2286035" indent="0">
              <a:buNone/>
              <a:defRPr sz="1600" b="1"/>
            </a:lvl6pPr>
            <a:lvl7pPr marL="2743242" indent="0">
              <a:buNone/>
              <a:defRPr sz="1600" b="1"/>
            </a:lvl7pPr>
            <a:lvl8pPr marL="3200449" indent="0">
              <a:buNone/>
              <a:defRPr sz="1600" b="1"/>
            </a:lvl8pPr>
            <a:lvl9pPr marL="3657656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4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28" indent="0">
              <a:buNone/>
              <a:defRPr sz="1600" b="1"/>
            </a:lvl5pPr>
            <a:lvl6pPr marL="2286035" indent="0">
              <a:buNone/>
              <a:defRPr sz="1600" b="1"/>
            </a:lvl6pPr>
            <a:lvl7pPr marL="2743242" indent="0">
              <a:buNone/>
              <a:defRPr sz="1600" b="1"/>
            </a:lvl7pPr>
            <a:lvl8pPr marL="3200449" indent="0">
              <a:buNone/>
              <a:defRPr sz="1600" b="1"/>
            </a:lvl8pPr>
            <a:lvl9pPr marL="3657656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3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0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8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0"/>
            </a:lvl2pPr>
            <a:lvl3pPr marL="914414" indent="0">
              <a:buNone/>
              <a:defRPr sz="1200"/>
            </a:lvl3pPr>
            <a:lvl4pPr marL="1371621" indent="0">
              <a:buNone/>
              <a:defRPr sz="1000"/>
            </a:lvl4pPr>
            <a:lvl5pPr marL="1828828" indent="0">
              <a:buNone/>
              <a:defRPr sz="1000"/>
            </a:lvl5pPr>
            <a:lvl6pPr marL="2286035" indent="0">
              <a:buNone/>
              <a:defRPr sz="1000"/>
            </a:lvl6pPr>
            <a:lvl7pPr marL="2743242" indent="0">
              <a:buNone/>
              <a:defRPr sz="1000"/>
            </a:lvl7pPr>
            <a:lvl8pPr marL="3200449" indent="0">
              <a:buNone/>
              <a:defRPr sz="1000"/>
            </a:lvl8pPr>
            <a:lvl9pPr marL="3657656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7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7" indent="0">
              <a:buNone/>
              <a:defRPr sz="2800"/>
            </a:lvl2pPr>
            <a:lvl3pPr marL="914414" indent="0">
              <a:buNone/>
              <a:defRPr sz="2400"/>
            </a:lvl3pPr>
            <a:lvl4pPr marL="1371621" indent="0">
              <a:buNone/>
              <a:defRPr sz="2000"/>
            </a:lvl4pPr>
            <a:lvl5pPr marL="1828828" indent="0">
              <a:buNone/>
              <a:defRPr sz="2000"/>
            </a:lvl5pPr>
            <a:lvl6pPr marL="2286035" indent="0">
              <a:buNone/>
              <a:defRPr sz="2000"/>
            </a:lvl6pPr>
            <a:lvl7pPr marL="2743242" indent="0">
              <a:buNone/>
              <a:defRPr sz="2000"/>
            </a:lvl7pPr>
            <a:lvl8pPr marL="3200449" indent="0">
              <a:buNone/>
              <a:defRPr sz="2000"/>
            </a:lvl8pPr>
            <a:lvl9pPr marL="3657656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0"/>
            </a:lvl2pPr>
            <a:lvl3pPr marL="914414" indent="0">
              <a:buNone/>
              <a:defRPr sz="1200"/>
            </a:lvl3pPr>
            <a:lvl4pPr marL="1371621" indent="0">
              <a:buNone/>
              <a:defRPr sz="1000"/>
            </a:lvl4pPr>
            <a:lvl5pPr marL="1828828" indent="0">
              <a:buNone/>
              <a:defRPr sz="1000"/>
            </a:lvl5pPr>
            <a:lvl6pPr marL="2286035" indent="0">
              <a:buNone/>
              <a:defRPr sz="1000"/>
            </a:lvl6pPr>
            <a:lvl7pPr marL="2743242" indent="0">
              <a:buNone/>
              <a:defRPr sz="1000"/>
            </a:lvl7pPr>
            <a:lvl8pPr marL="3200449" indent="0">
              <a:buNone/>
              <a:defRPr sz="1000"/>
            </a:lvl8pPr>
            <a:lvl9pPr marL="3657656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9FFB-51EC-4DB4-A90A-AC9385E36DD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2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0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7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4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1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8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5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2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59" indent="-228603" algn="l" defTabSz="9144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4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1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8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5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2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9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6" algn="l" defTabSz="9144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6257904" y="1372110"/>
            <a:ext cx="1375501" cy="24788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grpSp>
        <p:nvGrpSpPr>
          <p:cNvPr id="16" name="Gruppieren 15"/>
          <p:cNvGrpSpPr/>
          <p:nvPr/>
        </p:nvGrpSpPr>
        <p:grpSpPr>
          <a:xfrm>
            <a:off x="26429" y="0"/>
            <a:ext cx="5707903" cy="2005908"/>
            <a:chOff x="1162821" y="1252409"/>
            <a:chExt cx="4183656" cy="1427363"/>
          </a:xfrm>
        </p:grpSpPr>
        <p:sp>
          <p:nvSpPr>
            <p:cNvPr id="5" name="Abgerundetes Rechteck 4"/>
            <p:cNvSpPr/>
            <p:nvPr/>
          </p:nvSpPr>
          <p:spPr>
            <a:xfrm>
              <a:off x="1337699" y="1252409"/>
              <a:ext cx="1960986" cy="654115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none">
              <a:no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Seminarangebot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162821" y="1617377"/>
              <a:ext cx="4183656" cy="10623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Theoretische Inhalte</a:t>
              </a:r>
            </a:p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Didaktische Aufbereitung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6430" y="2611543"/>
            <a:ext cx="5707902" cy="2005908"/>
            <a:chOff x="1162822" y="3108563"/>
            <a:chExt cx="4183655" cy="1427363"/>
          </a:xfrm>
        </p:grpSpPr>
        <p:sp>
          <p:nvSpPr>
            <p:cNvPr id="6" name="Abgerundetes Rechteck 5"/>
            <p:cNvSpPr/>
            <p:nvPr/>
          </p:nvSpPr>
          <p:spPr>
            <a:xfrm>
              <a:off x="1337698" y="3108563"/>
              <a:ext cx="3382793" cy="654115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Individuelle Voraussetzungen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162822" y="3473531"/>
              <a:ext cx="4183655" cy="10623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Überzeugungen zum</a:t>
              </a:r>
              <a:b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Theorie-Praxis-Verhältnis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707063" y="1356839"/>
            <a:ext cx="5450790" cy="2005908"/>
            <a:chOff x="6840698" y="2335315"/>
            <a:chExt cx="3995203" cy="1427363"/>
          </a:xfrm>
        </p:grpSpPr>
        <p:sp>
          <p:nvSpPr>
            <p:cNvPr id="9" name="Abgerundetes Rechteck 8"/>
            <p:cNvSpPr/>
            <p:nvPr/>
          </p:nvSpPr>
          <p:spPr>
            <a:xfrm>
              <a:off x="7015576" y="2335315"/>
              <a:ext cx="3042824" cy="65411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Wahrnehmung &amp; Nutzung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840698" y="2700283"/>
              <a:ext cx="3995203" cy="10623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Nutzen der Theorie für Praxis</a:t>
              </a:r>
            </a:p>
          </p:txBody>
        </p:sp>
      </p:grpSp>
      <p:cxnSp>
        <p:nvCxnSpPr>
          <p:cNvPr id="27" name="Gerader Verbinder 26"/>
          <p:cNvCxnSpPr>
            <a:stCxn id="4" idx="3"/>
            <a:endCxn id="19" idx="1"/>
          </p:cNvCxnSpPr>
          <p:nvPr/>
        </p:nvCxnSpPr>
        <p:spPr>
          <a:xfrm>
            <a:off x="5734332" y="1259403"/>
            <a:ext cx="523572" cy="1352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7" idx="3"/>
            <a:endCxn id="19" idx="1"/>
          </p:cNvCxnSpPr>
          <p:nvPr/>
        </p:nvCxnSpPr>
        <p:spPr>
          <a:xfrm flipV="1">
            <a:off x="5734332" y="2611543"/>
            <a:ext cx="523572" cy="1259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1"/>
            <a:endCxn id="10" idx="1"/>
          </p:cNvCxnSpPr>
          <p:nvPr/>
        </p:nvCxnSpPr>
        <p:spPr>
          <a:xfrm>
            <a:off x="6257904" y="2611543"/>
            <a:ext cx="449159" cy="469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Uni Tübingen">
      <a:dk1>
        <a:srgbClr val="32414B"/>
      </a:dk1>
      <a:lt1>
        <a:srgbClr val="F2F2F2"/>
      </a:lt1>
      <a:dk2>
        <a:srgbClr val="A51E37"/>
      </a:dk2>
      <a:lt2>
        <a:srgbClr val="B4A069"/>
      </a:lt2>
      <a:accent1>
        <a:srgbClr val="A51E37"/>
      </a:accent1>
      <a:accent2>
        <a:srgbClr val="32414B"/>
      </a:accent2>
      <a:accent3>
        <a:srgbClr val="B4A069"/>
      </a:accent3>
      <a:accent4>
        <a:srgbClr val="415A8C"/>
      </a:accent4>
      <a:accent5>
        <a:srgbClr val="7DA54B"/>
      </a:accent5>
      <a:accent6>
        <a:srgbClr val="AF6E9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JuergenS</dc:creator>
  <cp:lastModifiedBy>JuergenS</cp:lastModifiedBy>
  <cp:revision>5</cp:revision>
  <dcterms:created xsi:type="dcterms:W3CDTF">2019-02-13T19:50:45Z</dcterms:created>
  <dcterms:modified xsi:type="dcterms:W3CDTF">2019-02-13T20:22:55Z</dcterms:modified>
</cp:coreProperties>
</file>