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583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4131-FE8F-46B1-8BBA-D29305572B8D}" type="datetimeFigureOut">
              <a:rPr lang="de-DE" smtClean="0"/>
              <a:t>28.04.2019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8B61-872E-4EAE-A74F-A5E3414638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44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4131-FE8F-46B1-8BBA-D29305572B8D}" type="datetimeFigureOut">
              <a:rPr lang="de-DE" smtClean="0"/>
              <a:t>28.04.2019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8B61-872E-4EAE-A74F-A5E3414638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08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4131-FE8F-46B1-8BBA-D29305572B8D}" type="datetimeFigureOut">
              <a:rPr lang="de-DE" smtClean="0"/>
              <a:t>28.04.2019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8B61-872E-4EAE-A74F-A5E3414638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81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4131-FE8F-46B1-8BBA-D29305572B8D}" type="datetimeFigureOut">
              <a:rPr lang="de-DE" smtClean="0"/>
              <a:t>28.04.2019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8B61-872E-4EAE-A74F-A5E3414638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86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4131-FE8F-46B1-8BBA-D29305572B8D}" type="datetimeFigureOut">
              <a:rPr lang="de-DE" smtClean="0"/>
              <a:t>28.04.2019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8B61-872E-4EAE-A74F-A5E3414638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74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4131-FE8F-46B1-8BBA-D29305572B8D}" type="datetimeFigureOut">
              <a:rPr lang="de-DE" smtClean="0"/>
              <a:t>28.04.2019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8B61-872E-4EAE-A74F-A5E3414638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56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4131-FE8F-46B1-8BBA-D29305572B8D}" type="datetimeFigureOut">
              <a:rPr lang="de-DE" smtClean="0"/>
              <a:t>28.04.2019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8B61-872E-4EAE-A74F-A5E3414638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13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4131-FE8F-46B1-8BBA-D29305572B8D}" type="datetimeFigureOut">
              <a:rPr lang="de-DE" smtClean="0"/>
              <a:t>28.04.2019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8B61-872E-4EAE-A74F-A5E3414638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07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4131-FE8F-46B1-8BBA-D29305572B8D}" type="datetimeFigureOut">
              <a:rPr lang="de-DE" smtClean="0"/>
              <a:t>28.04.2019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8B61-872E-4EAE-A74F-A5E3414638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25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4131-FE8F-46B1-8BBA-D29305572B8D}" type="datetimeFigureOut">
              <a:rPr lang="de-DE" smtClean="0"/>
              <a:t>28.04.2019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8B61-872E-4EAE-A74F-A5E3414638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55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4131-FE8F-46B1-8BBA-D29305572B8D}" type="datetimeFigureOut">
              <a:rPr lang="de-DE" smtClean="0"/>
              <a:t>28.04.2019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8B61-872E-4EAE-A74F-A5E3414638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56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B4131-FE8F-46B1-8BBA-D29305572B8D}" type="datetimeFigureOut">
              <a:rPr lang="de-DE" smtClean="0"/>
              <a:t>28.04.2019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88B61-872E-4EAE-A74F-A5E3414638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56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69871" y="-370185"/>
            <a:ext cx="11192936" cy="6638846"/>
            <a:chOff x="0" y="0"/>
            <a:chExt cx="6893832" cy="4089282"/>
          </a:xfrm>
        </p:grpSpPr>
        <p:grpSp>
          <p:nvGrpSpPr>
            <p:cNvPr id="28" name="Gruppieren 27"/>
            <p:cNvGrpSpPr/>
            <p:nvPr/>
          </p:nvGrpSpPr>
          <p:grpSpPr>
            <a:xfrm>
              <a:off x="0" y="1947811"/>
              <a:ext cx="6893832" cy="2141471"/>
              <a:chOff x="331362" y="0"/>
              <a:chExt cx="6893832" cy="2141471"/>
            </a:xfrm>
          </p:grpSpPr>
          <p:sp>
            <p:nvSpPr>
              <p:cNvPr id="43" name="Ellipse 42"/>
              <p:cNvSpPr/>
              <p:nvPr/>
            </p:nvSpPr>
            <p:spPr>
              <a:xfrm rot="8100000">
                <a:off x="2638338" y="444617"/>
                <a:ext cx="1688465" cy="1688465"/>
              </a:xfrm>
              <a:prstGeom prst="ellipse">
                <a:avLst/>
              </a:prstGeom>
              <a:solidFill>
                <a:srgbClr val="B4A069">
                  <a:alpha val="30196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F2F2F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>
              <a:xfrm rot="4500000">
                <a:off x="3091343" y="0"/>
                <a:ext cx="1688465" cy="1688465"/>
              </a:xfrm>
              <a:prstGeom prst="ellipse">
                <a:avLst/>
              </a:prstGeom>
              <a:solidFill>
                <a:srgbClr val="415A8C">
                  <a:alpha val="30196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F2F2F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Ellipse 44"/>
              <p:cNvSpPr/>
              <p:nvPr/>
            </p:nvSpPr>
            <p:spPr>
              <a:xfrm rot="6300000">
                <a:off x="3791824" y="25167"/>
                <a:ext cx="1688465" cy="1688465"/>
              </a:xfrm>
              <a:prstGeom prst="ellipse">
                <a:avLst/>
              </a:prstGeom>
              <a:solidFill>
                <a:srgbClr val="7DA54B">
                  <a:alpha val="30196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F2F2F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Ellipse 45"/>
              <p:cNvSpPr/>
              <p:nvPr/>
            </p:nvSpPr>
            <p:spPr>
              <a:xfrm rot="8100000">
                <a:off x="4186106" y="453006"/>
                <a:ext cx="1688465" cy="1688465"/>
              </a:xfrm>
              <a:prstGeom prst="ellipse">
                <a:avLst/>
              </a:prstGeom>
              <a:solidFill>
                <a:srgbClr val="AF6E96">
                  <a:alpha val="30196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F2F2F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Ellipse 46"/>
              <p:cNvSpPr/>
              <p:nvPr/>
            </p:nvSpPr>
            <p:spPr>
              <a:xfrm rot="8100000">
                <a:off x="1317071" y="444617"/>
                <a:ext cx="1688465" cy="1688465"/>
              </a:xfrm>
              <a:prstGeom prst="ellipse">
                <a:avLst/>
              </a:prstGeom>
              <a:solidFill>
                <a:srgbClr val="32414B">
                  <a:alpha val="30196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F2F2F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Ellipse 47"/>
              <p:cNvSpPr/>
              <p:nvPr/>
            </p:nvSpPr>
            <p:spPr>
              <a:xfrm rot="8100000">
                <a:off x="331362" y="444617"/>
                <a:ext cx="1688465" cy="1688465"/>
              </a:xfrm>
              <a:prstGeom prst="ellipse">
                <a:avLst/>
              </a:prstGeom>
              <a:solidFill>
                <a:srgbClr val="A51E37">
                  <a:alpha val="30196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F2F2F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Ellipse 48"/>
              <p:cNvSpPr/>
              <p:nvPr/>
            </p:nvSpPr>
            <p:spPr>
              <a:xfrm rot="8100000">
                <a:off x="5536729" y="444617"/>
                <a:ext cx="1688465" cy="1688465"/>
              </a:xfrm>
              <a:prstGeom prst="ellipse">
                <a:avLst/>
              </a:prstGeom>
              <a:solidFill>
                <a:srgbClr val="B4A069">
                  <a:lumMod val="75000"/>
                  <a:alpha val="30196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F2F2F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9" name="Rechteck 28"/>
            <p:cNvSpPr/>
            <p:nvPr/>
          </p:nvSpPr>
          <p:spPr>
            <a:xfrm rot="2700000">
              <a:off x="-81555" y="937029"/>
              <a:ext cx="1233170" cy="29718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1" i="0" u="none" strike="noStrike" kern="0" cap="none" spc="100" normalizeH="0" baseline="0" noProof="0" dirty="0">
                  <a:ln>
                    <a:noFill/>
                  </a:ln>
                  <a:solidFill>
                    <a:srgbClr val="A51E37"/>
                  </a:solidFill>
                  <a:effectLst/>
                  <a:uLnTx/>
                  <a:uFillTx/>
                  <a:latin typeface="Open Sans" panose="020B06060305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TRANSFER</a:t>
              </a:r>
              <a:endPara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 rot="2700000">
              <a:off x="921814" y="937029"/>
              <a:ext cx="1233170" cy="29718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1" i="0" u="none" strike="noStrike" kern="0" cap="none" spc="100" normalizeH="0" baseline="0" noProof="0">
                  <a:ln>
                    <a:noFill/>
                  </a:ln>
                  <a:solidFill>
                    <a:srgbClr val="32414B"/>
                  </a:solidFill>
                  <a:effectLst/>
                  <a:uLnTx/>
                  <a:uFillTx/>
                  <a:latin typeface="Open Sans" panose="020B06060305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DIDAKTIK</a:t>
              </a:r>
              <a:endParaRPr kumimoji="0" lang="de-DE" sz="16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 rot="2700000">
              <a:off x="1267803" y="744263"/>
              <a:ext cx="1765935" cy="29718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1" i="0" u="none" strike="noStrike" kern="0" cap="none" spc="100" normalizeH="0" baseline="0" noProof="0">
                  <a:ln>
                    <a:noFill/>
                  </a:ln>
                  <a:solidFill>
                    <a:srgbClr val="B4A069"/>
                  </a:solidFill>
                  <a:effectLst/>
                  <a:uLnTx/>
                  <a:uFillTx/>
                  <a:latin typeface="Open Sans" panose="020B06060305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TRANSFORMATION</a:t>
              </a:r>
              <a:endParaRPr kumimoji="0" lang="de-DE" sz="16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 rot="2700000">
              <a:off x="2028979" y="734378"/>
              <a:ext cx="1765935" cy="29718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1" i="0" u="none" strike="noStrike" kern="0" cap="none" spc="100" normalizeH="0" baseline="0" noProof="0">
                  <a:ln>
                    <a:noFill/>
                  </a:ln>
                  <a:solidFill>
                    <a:srgbClr val="415A8C"/>
                  </a:solidFill>
                  <a:effectLst/>
                  <a:uLnTx/>
                  <a:uFillTx/>
                  <a:latin typeface="Open Sans" panose="020B06060305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SELEKTION</a:t>
              </a:r>
              <a:endParaRPr kumimoji="0" lang="de-DE" sz="16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 rot="2700000">
              <a:off x="3042233" y="734378"/>
              <a:ext cx="1765935" cy="29718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1" i="0" u="none" strike="noStrike" kern="0" cap="none" spc="100" normalizeH="0" baseline="0" noProof="0">
                  <a:ln>
                    <a:noFill/>
                  </a:ln>
                  <a:solidFill>
                    <a:srgbClr val="7DA54B"/>
                  </a:solidFill>
                  <a:effectLst/>
                  <a:uLnTx/>
                  <a:uFillTx/>
                  <a:latin typeface="Open Sans" panose="020B06060305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ENRICHMENT</a:t>
              </a:r>
              <a:endParaRPr kumimoji="0" lang="de-DE" sz="16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 rot="2700000">
              <a:off x="3828123" y="734378"/>
              <a:ext cx="1765935" cy="29718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1" i="0" u="none" strike="noStrike" kern="0" cap="none" spc="100" normalizeH="0" baseline="0" noProof="0">
                  <a:ln>
                    <a:noFill/>
                  </a:ln>
                  <a:solidFill>
                    <a:srgbClr val="AF6E96"/>
                  </a:solidFill>
                  <a:effectLst/>
                  <a:uLnTx/>
                  <a:uFillTx/>
                  <a:latin typeface="Open Sans" panose="020B06060305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ADAPTION</a:t>
              </a:r>
              <a:endParaRPr kumimoji="0" lang="de-DE" sz="16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 rot="2700000">
              <a:off x="4604127" y="744263"/>
              <a:ext cx="1765935" cy="29718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1" i="0" u="none" strike="noStrike" kern="0" cap="none" spc="100" normalizeH="0" baseline="0" noProof="0">
                  <a:ln>
                    <a:noFill/>
                  </a:ln>
                  <a:solidFill>
                    <a:srgbClr val="8E7B47"/>
                  </a:solidFill>
                  <a:effectLst/>
                  <a:uLnTx/>
                  <a:uFillTx/>
                  <a:latin typeface="Open Sans" panose="020B06060305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RELATIONIERUNG</a:t>
              </a:r>
              <a:endParaRPr kumimoji="0" lang="de-DE" sz="16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Gerader Verbinder 35"/>
            <p:cNvCxnSpPr/>
            <p:nvPr/>
          </p:nvCxnSpPr>
          <p:spPr>
            <a:xfrm>
              <a:off x="864973" y="1671020"/>
              <a:ext cx="0" cy="654685"/>
            </a:xfrm>
            <a:prstGeom prst="line">
              <a:avLst/>
            </a:prstGeom>
            <a:noFill/>
            <a:ln w="12700" cap="flat" cmpd="sng" algn="ctr">
              <a:solidFill>
                <a:srgbClr val="A51E37">
                  <a:alpha val="50196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37" name="Gerader Verbinder 36"/>
            <p:cNvCxnSpPr/>
            <p:nvPr/>
          </p:nvCxnSpPr>
          <p:spPr>
            <a:xfrm>
              <a:off x="1878227" y="1671020"/>
              <a:ext cx="0" cy="654685"/>
            </a:xfrm>
            <a:prstGeom prst="line">
              <a:avLst/>
            </a:prstGeom>
            <a:noFill/>
            <a:ln w="12700" cap="flat" cmpd="sng" algn="ctr">
              <a:solidFill>
                <a:srgbClr val="32414B">
                  <a:alpha val="50196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38" name="Gerader Verbinder 37"/>
            <p:cNvCxnSpPr/>
            <p:nvPr/>
          </p:nvCxnSpPr>
          <p:spPr>
            <a:xfrm>
              <a:off x="2674002" y="1671020"/>
              <a:ext cx="0" cy="654685"/>
            </a:xfrm>
            <a:prstGeom prst="line">
              <a:avLst/>
            </a:prstGeom>
            <a:noFill/>
            <a:ln w="12700" cap="flat" cmpd="sng" algn="ctr">
              <a:solidFill>
                <a:srgbClr val="B4A069">
                  <a:alpha val="50196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>
            <a:xfrm>
              <a:off x="3440121" y="1671020"/>
              <a:ext cx="0" cy="201336"/>
            </a:xfrm>
            <a:prstGeom prst="line">
              <a:avLst/>
            </a:prstGeom>
            <a:noFill/>
            <a:ln w="12700" cap="flat" cmpd="sng" algn="ctr">
              <a:solidFill>
                <a:srgbClr val="415A8C">
                  <a:alpha val="50196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>
            <a:xfrm>
              <a:off x="4443490" y="1671020"/>
              <a:ext cx="0" cy="201600"/>
            </a:xfrm>
            <a:prstGeom prst="line">
              <a:avLst/>
            </a:prstGeom>
            <a:noFill/>
            <a:ln w="12700" cap="flat" cmpd="sng" algn="ctr">
              <a:solidFill>
                <a:srgbClr val="7DA54B">
                  <a:alpha val="50196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41" name="Gerader Verbinder 40"/>
            <p:cNvCxnSpPr/>
            <p:nvPr/>
          </p:nvCxnSpPr>
          <p:spPr>
            <a:xfrm>
              <a:off x="5239265" y="1671020"/>
              <a:ext cx="0" cy="654685"/>
            </a:xfrm>
            <a:prstGeom prst="line">
              <a:avLst/>
            </a:prstGeom>
            <a:noFill/>
            <a:ln w="12700" cap="flat" cmpd="sng" algn="ctr">
              <a:solidFill>
                <a:srgbClr val="AF6E96">
                  <a:alpha val="50196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>
            <a:xfrm>
              <a:off x="6015269" y="1671020"/>
              <a:ext cx="0" cy="654685"/>
            </a:xfrm>
            <a:prstGeom prst="line">
              <a:avLst/>
            </a:prstGeom>
            <a:noFill/>
            <a:ln w="12700" cap="flat" cmpd="sng" algn="ctr">
              <a:solidFill>
                <a:srgbClr val="B4A069">
                  <a:lumMod val="75000"/>
                  <a:alpha val="50196"/>
                </a:srgbClr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8058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Times New Roman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JuergenS</dc:creator>
  <cp:lastModifiedBy>JuergenS</cp:lastModifiedBy>
  <cp:revision>2</cp:revision>
  <dcterms:created xsi:type="dcterms:W3CDTF">2019-04-28T13:04:39Z</dcterms:created>
  <dcterms:modified xsi:type="dcterms:W3CDTF">2019-04-28T13:07:35Z</dcterms:modified>
</cp:coreProperties>
</file>