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7CB5"/>
    <a:srgbClr val="7F97A9"/>
    <a:srgbClr val="91A6B5"/>
    <a:srgbClr val="738EA1"/>
    <a:srgbClr val="546D7E"/>
    <a:srgbClr val="5F7C8F"/>
    <a:srgbClr val="A3B5C1"/>
    <a:srgbClr val="FFFFFF"/>
    <a:srgbClr val="A51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0" d="100"/>
          <a:sy n="80" d="100"/>
        </p:scale>
        <p:origin x="679" y="1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5909"/>
            <a:ext cx="9144000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58058"/>
            <a:ext cx="9144000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FFB-51EC-4DB4-A90A-AC9385E36DD4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73C5-535B-4156-A501-9B2096E3B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14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FFB-51EC-4DB4-A90A-AC9385E36DD4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73C5-535B-4156-A501-9B2096E3B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5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9164"/>
            <a:ext cx="2628900" cy="396604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9164"/>
            <a:ext cx="7734300" cy="396604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FFB-51EC-4DB4-A90A-AC9385E36DD4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73C5-535B-4156-A501-9B2096E3B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88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FFB-51EC-4DB4-A90A-AC9385E36DD4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73C5-535B-4156-A501-9B2096E3B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80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66738"/>
            <a:ext cx="10515600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31884"/>
            <a:ext cx="10515600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FFB-51EC-4DB4-A90A-AC9385E36DD4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73C5-535B-4156-A501-9B2096E3B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57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820"/>
            <a:ext cx="5181600" cy="29693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5820"/>
            <a:ext cx="5181600" cy="29693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FFB-51EC-4DB4-A90A-AC9385E36DD4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73C5-535B-4156-A501-9B2096E3B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2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9164"/>
            <a:ext cx="10515600" cy="90457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47238"/>
            <a:ext cx="515778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09482"/>
            <a:ext cx="5157787" cy="251439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7238"/>
            <a:ext cx="518318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09482"/>
            <a:ext cx="5183188" cy="251439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FFB-51EC-4DB4-A90A-AC9385E36DD4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73C5-535B-4156-A501-9B2096E3B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11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FFB-51EC-4DB4-A90A-AC9385E36DD4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73C5-535B-4156-A501-9B2096E3B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93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FFB-51EC-4DB4-A90A-AC9385E36DD4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73C5-535B-4156-A501-9B2096E3B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9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73826"/>
            <a:ext cx="6172200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FFB-51EC-4DB4-A90A-AC9385E36DD4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73C5-535B-4156-A501-9B2096E3B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73826"/>
            <a:ext cx="6172200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FFB-51EC-4DB4-A90A-AC9385E36DD4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73C5-535B-4156-A501-9B2096E3B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09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9164"/>
            <a:ext cx="1051560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5820"/>
            <a:ext cx="10515600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59FFB-51EC-4DB4-A90A-AC9385E36DD4}" type="datetimeFigureOut">
              <a:rPr lang="de-DE" smtClean="0"/>
              <a:t>14.02.2019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337621"/>
            <a:ext cx="41148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B73C5-535B-4156-A501-9B2096E3B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4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/>
        </p:nvSpPr>
        <p:spPr>
          <a:xfrm>
            <a:off x="6263774" y="1396905"/>
            <a:ext cx="1375501" cy="24788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grpSp>
        <p:nvGrpSpPr>
          <p:cNvPr id="16" name="Gruppieren 15"/>
          <p:cNvGrpSpPr/>
          <p:nvPr/>
        </p:nvGrpSpPr>
        <p:grpSpPr>
          <a:xfrm>
            <a:off x="32299" y="24795"/>
            <a:ext cx="5707903" cy="2005908"/>
            <a:chOff x="1162821" y="1252409"/>
            <a:chExt cx="4183656" cy="1427363"/>
          </a:xfrm>
        </p:grpSpPr>
        <p:sp>
          <p:nvSpPr>
            <p:cNvPr id="5" name="Abgerundetes Rechteck 4"/>
            <p:cNvSpPr/>
            <p:nvPr/>
          </p:nvSpPr>
          <p:spPr>
            <a:xfrm>
              <a:off x="1337699" y="1252409"/>
              <a:ext cx="1960986" cy="654115"/>
            </a:xfrm>
            <a:prstGeom prst="roundRect">
              <a:avLst/>
            </a:prstGeom>
            <a:solidFill>
              <a:schemeClr val="tx2"/>
            </a:solidFill>
          </p:spPr>
          <p:txBody>
            <a:bodyPr wrap="none">
              <a:noAutofit/>
            </a:bodyPr>
            <a:lstStyle/>
            <a:p>
              <a:r>
                <a:rPr lang="de-DE" sz="2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Seminarangebot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Abgerundetes Rechteck 3"/>
            <p:cNvSpPr/>
            <p:nvPr/>
          </p:nvSpPr>
          <p:spPr>
            <a:xfrm>
              <a:off x="1162821" y="1617377"/>
              <a:ext cx="4183656" cy="106239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391" indent="-179391"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de-DE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Theoretische Inhalte</a:t>
              </a:r>
            </a:p>
            <a:p>
              <a:pPr marL="179391" indent="-179391"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de-DE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Didaktische Aufbereitung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32299" y="2636338"/>
            <a:ext cx="5707902" cy="2005908"/>
            <a:chOff x="1162822" y="3108563"/>
            <a:chExt cx="4183655" cy="1427363"/>
          </a:xfrm>
        </p:grpSpPr>
        <p:sp>
          <p:nvSpPr>
            <p:cNvPr id="6" name="Abgerundetes Rechteck 5"/>
            <p:cNvSpPr/>
            <p:nvPr/>
          </p:nvSpPr>
          <p:spPr>
            <a:xfrm>
              <a:off x="1337698" y="3108563"/>
              <a:ext cx="3382793" cy="654115"/>
            </a:xfrm>
            <a:prstGeom prst="roundRect">
              <a:avLst/>
            </a:prstGeom>
            <a:solidFill>
              <a:schemeClr val="accent4"/>
            </a:solidFill>
          </p:spPr>
          <p:txBody>
            <a:bodyPr wrap="none">
              <a:noAutofit/>
            </a:bodyPr>
            <a:lstStyle/>
            <a:p>
              <a:r>
                <a:rPr lang="de-DE" sz="2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Individuelle Voraussetzungen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1162822" y="3473531"/>
              <a:ext cx="4183655" cy="106239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391" indent="-179391"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de-DE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Überzeugungen zum</a:t>
              </a:r>
              <a:br>
                <a:rPr lang="de-DE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Theorie-Praxis-Verhältnis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712932" y="1381634"/>
            <a:ext cx="5450790" cy="2005908"/>
            <a:chOff x="6840698" y="2335315"/>
            <a:chExt cx="3995203" cy="1427363"/>
          </a:xfrm>
        </p:grpSpPr>
        <p:sp>
          <p:nvSpPr>
            <p:cNvPr id="9" name="Abgerundetes Rechteck 8"/>
            <p:cNvSpPr/>
            <p:nvPr/>
          </p:nvSpPr>
          <p:spPr>
            <a:xfrm>
              <a:off x="7015576" y="2335315"/>
              <a:ext cx="3042824" cy="65411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none">
              <a:noAutofit/>
            </a:bodyPr>
            <a:lstStyle/>
            <a:p>
              <a:r>
                <a:rPr lang="de-DE" sz="2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Wahrnehmung &amp; Nutzung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6840698" y="2700283"/>
              <a:ext cx="3995203" cy="106239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9391" indent="-179391"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de-DE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Nutzen der Theorie für Praxis</a:t>
              </a:r>
            </a:p>
          </p:txBody>
        </p:sp>
      </p:grpSp>
      <p:cxnSp>
        <p:nvCxnSpPr>
          <p:cNvPr id="27" name="Gerader Verbinder 26"/>
          <p:cNvCxnSpPr>
            <a:stCxn id="4" idx="3"/>
            <a:endCxn id="19" idx="1"/>
          </p:cNvCxnSpPr>
          <p:nvPr/>
        </p:nvCxnSpPr>
        <p:spPr>
          <a:xfrm>
            <a:off x="5740201" y="1284198"/>
            <a:ext cx="523572" cy="1352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7" idx="3"/>
            <a:endCxn id="19" idx="1"/>
          </p:cNvCxnSpPr>
          <p:nvPr/>
        </p:nvCxnSpPr>
        <p:spPr>
          <a:xfrm flipV="1">
            <a:off x="5740201" y="2636339"/>
            <a:ext cx="523572" cy="12594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9" idx="1"/>
            <a:endCxn id="10" idx="1"/>
          </p:cNvCxnSpPr>
          <p:nvPr/>
        </p:nvCxnSpPr>
        <p:spPr>
          <a:xfrm>
            <a:off x="6263774" y="2636339"/>
            <a:ext cx="449159" cy="469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3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30577" y="650449"/>
            <a:ext cx="1018095" cy="1018095"/>
          </a:xfrm>
          <a:prstGeom prst="rect">
            <a:avLst/>
          </a:prstGeom>
          <a:solidFill>
            <a:srgbClr val="A51E3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023620" y="2050330"/>
            <a:ext cx="1018095" cy="1018095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023620" y="650449"/>
            <a:ext cx="1018095" cy="1018095"/>
          </a:xfrm>
          <a:prstGeom prst="rect">
            <a:avLst/>
          </a:prstGeom>
          <a:solidFill>
            <a:srgbClr val="A51E3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30577" y="2050330"/>
            <a:ext cx="1018095" cy="1018095"/>
          </a:xfrm>
          <a:prstGeom prst="rect">
            <a:avLst/>
          </a:prstGeom>
          <a:solidFill>
            <a:srgbClr val="A51E3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1329004" y="1159496"/>
            <a:ext cx="1262924" cy="22072"/>
          </a:xfrm>
          <a:prstGeom prst="straightConnector1">
            <a:avLst/>
          </a:prstGeom>
          <a:ln w="1270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6702799" y="1780137"/>
            <a:ext cx="1018095" cy="10180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5981669" y="1780137"/>
            <a:ext cx="1018095" cy="101809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>
            <a:off x="1329004" y="2285102"/>
            <a:ext cx="1242495" cy="551756"/>
          </a:xfrm>
          <a:custGeom>
            <a:avLst/>
            <a:gdLst>
              <a:gd name="connsiteX0" fmla="*/ 0 w 1817441"/>
              <a:gd name="connsiteY0" fmla="*/ 45360 h 596821"/>
              <a:gd name="connsiteX1" fmla="*/ 749694 w 1817441"/>
              <a:gd name="connsiteY1" fmla="*/ 45360 h 596821"/>
              <a:gd name="connsiteX2" fmla="*/ 1147259 w 1817441"/>
              <a:gd name="connsiteY2" fmla="*/ 516759 h 596821"/>
              <a:gd name="connsiteX3" fmla="*/ 1817441 w 1817441"/>
              <a:gd name="connsiteY3" fmla="*/ 596272 h 596821"/>
              <a:gd name="connsiteX4" fmla="*/ 1817441 w 1817441"/>
              <a:gd name="connsiteY4" fmla="*/ 596272 h 596821"/>
              <a:gd name="connsiteX0" fmla="*/ 0 w 1817441"/>
              <a:gd name="connsiteY0" fmla="*/ 17452 h 568364"/>
              <a:gd name="connsiteX1" fmla="*/ 749694 w 1817441"/>
              <a:gd name="connsiteY1" fmla="*/ 85606 h 568364"/>
              <a:gd name="connsiteX2" fmla="*/ 1147259 w 1817441"/>
              <a:gd name="connsiteY2" fmla="*/ 488851 h 568364"/>
              <a:gd name="connsiteX3" fmla="*/ 1817441 w 1817441"/>
              <a:gd name="connsiteY3" fmla="*/ 568364 h 568364"/>
              <a:gd name="connsiteX4" fmla="*/ 1817441 w 1817441"/>
              <a:gd name="connsiteY4" fmla="*/ 568364 h 568364"/>
              <a:gd name="connsiteX0" fmla="*/ 0 w 1817441"/>
              <a:gd name="connsiteY0" fmla="*/ 15245 h 566157"/>
              <a:gd name="connsiteX1" fmla="*/ 647463 w 1817441"/>
              <a:gd name="connsiteY1" fmla="*/ 94758 h 566157"/>
              <a:gd name="connsiteX2" fmla="*/ 1147259 w 1817441"/>
              <a:gd name="connsiteY2" fmla="*/ 486644 h 566157"/>
              <a:gd name="connsiteX3" fmla="*/ 1817441 w 1817441"/>
              <a:gd name="connsiteY3" fmla="*/ 566157 h 566157"/>
              <a:gd name="connsiteX4" fmla="*/ 1817441 w 1817441"/>
              <a:gd name="connsiteY4" fmla="*/ 566157 h 566157"/>
              <a:gd name="connsiteX0" fmla="*/ 0 w 1817441"/>
              <a:gd name="connsiteY0" fmla="*/ 15245 h 566157"/>
              <a:gd name="connsiteX1" fmla="*/ 647463 w 1817441"/>
              <a:gd name="connsiteY1" fmla="*/ 94758 h 566157"/>
              <a:gd name="connsiteX2" fmla="*/ 1096144 w 1817441"/>
              <a:gd name="connsiteY2" fmla="*/ 486644 h 566157"/>
              <a:gd name="connsiteX3" fmla="*/ 1817441 w 1817441"/>
              <a:gd name="connsiteY3" fmla="*/ 566157 h 566157"/>
              <a:gd name="connsiteX4" fmla="*/ 1817441 w 1817441"/>
              <a:gd name="connsiteY4" fmla="*/ 566157 h 566157"/>
              <a:gd name="connsiteX0" fmla="*/ 0 w 1817441"/>
              <a:gd name="connsiteY0" fmla="*/ 21826 h 572738"/>
              <a:gd name="connsiteX1" fmla="*/ 636104 w 1817441"/>
              <a:gd name="connsiteY1" fmla="*/ 72941 h 572738"/>
              <a:gd name="connsiteX2" fmla="*/ 1096144 w 1817441"/>
              <a:gd name="connsiteY2" fmla="*/ 493225 h 572738"/>
              <a:gd name="connsiteX3" fmla="*/ 1817441 w 1817441"/>
              <a:gd name="connsiteY3" fmla="*/ 572738 h 572738"/>
              <a:gd name="connsiteX4" fmla="*/ 1817441 w 1817441"/>
              <a:gd name="connsiteY4" fmla="*/ 572738 h 572738"/>
              <a:gd name="connsiteX0" fmla="*/ 0 w 1817441"/>
              <a:gd name="connsiteY0" fmla="*/ 13469 h 564381"/>
              <a:gd name="connsiteX1" fmla="*/ 636104 w 1817441"/>
              <a:gd name="connsiteY1" fmla="*/ 104340 h 564381"/>
              <a:gd name="connsiteX2" fmla="*/ 1096144 w 1817441"/>
              <a:gd name="connsiteY2" fmla="*/ 484868 h 564381"/>
              <a:gd name="connsiteX3" fmla="*/ 1817441 w 1817441"/>
              <a:gd name="connsiteY3" fmla="*/ 564381 h 564381"/>
              <a:gd name="connsiteX4" fmla="*/ 1817441 w 1817441"/>
              <a:gd name="connsiteY4" fmla="*/ 564381 h 564381"/>
              <a:gd name="connsiteX0" fmla="*/ 0 w 1817441"/>
              <a:gd name="connsiteY0" fmla="*/ 0 h 550912"/>
              <a:gd name="connsiteX1" fmla="*/ 636104 w 1817441"/>
              <a:gd name="connsiteY1" fmla="*/ 90871 h 550912"/>
              <a:gd name="connsiteX2" fmla="*/ 1096144 w 1817441"/>
              <a:gd name="connsiteY2" fmla="*/ 471399 h 550912"/>
              <a:gd name="connsiteX3" fmla="*/ 1817441 w 1817441"/>
              <a:gd name="connsiteY3" fmla="*/ 550912 h 550912"/>
              <a:gd name="connsiteX4" fmla="*/ 1817441 w 1817441"/>
              <a:gd name="connsiteY4" fmla="*/ 550912 h 550912"/>
              <a:gd name="connsiteX0" fmla="*/ 0 w 1817441"/>
              <a:gd name="connsiteY0" fmla="*/ 844 h 551756"/>
              <a:gd name="connsiteX1" fmla="*/ 636104 w 1817441"/>
              <a:gd name="connsiteY1" fmla="*/ 91715 h 551756"/>
              <a:gd name="connsiteX2" fmla="*/ 1096144 w 1817441"/>
              <a:gd name="connsiteY2" fmla="*/ 472243 h 551756"/>
              <a:gd name="connsiteX3" fmla="*/ 1817441 w 1817441"/>
              <a:gd name="connsiteY3" fmla="*/ 551756 h 551756"/>
              <a:gd name="connsiteX4" fmla="*/ 1817441 w 1817441"/>
              <a:gd name="connsiteY4" fmla="*/ 551756 h 551756"/>
              <a:gd name="connsiteX0" fmla="*/ 0 w 1817441"/>
              <a:gd name="connsiteY0" fmla="*/ 844 h 551756"/>
              <a:gd name="connsiteX1" fmla="*/ 636104 w 1817441"/>
              <a:gd name="connsiteY1" fmla="*/ 91715 h 551756"/>
              <a:gd name="connsiteX2" fmla="*/ 1175657 w 1817441"/>
              <a:gd name="connsiteY2" fmla="*/ 472243 h 551756"/>
              <a:gd name="connsiteX3" fmla="*/ 1817441 w 1817441"/>
              <a:gd name="connsiteY3" fmla="*/ 551756 h 551756"/>
              <a:gd name="connsiteX4" fmla="*/ 1817441 w 1817441"/>
              <a:gd name="connsiteY4" fmla="*/ 551756 h 551756"/>
              <a:gd name="connsiteX0" fmla="*/ 0 w 1817441"/>
              <a:gd name="connsiteY0" fmla="*/ 844 h 551756"/>
              <a:gd name="connsiteX1" fmla="*/ 636104 w 1817441"/>
              <a:gd name="connsiteY1" fmla="*/ 91715 h 551756"/>
              <a:gd name="connsiteX2" fmla="*/ 1175657 w 1817441"/>
              <a:gd name="connsiteY2" fmla="*/ 472243 h 551756"/>
              <a:gd name="connsiteX3" fmla="*/ 1817441 w 1817441"/>
              <a:gd name="connsiteY3" fmla="*/ 551756 h 551756"/>
              <a:gd name="connsiteX4" fmla="*/ 1817441 w 1817441"/>
              <a:gd name="connsiteY4" fmla="*/ 551756 h 551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7441" h="551756">
                <a:moveTo>
                  <a:pt x="0" y="844"/>
                </a:moveTo>
                <a:cubicBezTo>
                  <a:pt x="370114" y="-4362"/>
                  <a:pt x="440161" y="13149"/>
                  <a:pt x="636104" y="91715"/>
                </a:cubicBezTo>
                <a:cubicBezTo>
                  <a:pt x="832047" y="170282"/>
                  <a:pt x="978768" y="395570"/>
                  <a:pt x="1175657" y="472243"/>
                </a:cubicBezTo>
                <a:cubicBezTo>
                  <a:pt x="1372546" y="548916"/>
                  <a:pt x="1562810" y="538504"/>
                  <a:pt x="1817441" y="551756"/>
                </a:cubicBezTo>
                <a:lnTo>
                  <a:pt x="1817441" y="551756"/>
                </a:lnTo>
              </a:path>
            </a:pathLst>
          </a:custGeom>
          <a:noFill/>
          <a:ln w="127000">
            <a:gradFill flip="none" rotWithShape="1">
              <a:gsLst>
                <a:gs pos="0">
                  <a:schemeClr val="accent1"/>
                </a:gs>
                <a:gs pos="89000">
                  <a:schemeClr val="accent4"/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 flipV="1">
            <a:off x="1329004" y="2285102"/>
            <a:ext cx="1242495" cy="551756"/>
          </a:xfrm>
          <a:custGeom>
            <a:avLst/>
            <a:gdLst>
              <a:gd name="connsiteX0" fmla="*/ 0 w 1817441"/>
              <a:gd name="connsiteY0" fmla="*/ 45360 h 596821"/>
              <a:gd name="connsiteX1" fmla="*/ 749694 w 1817441"/>
              <a:gd name="connsiteY1" fmla="*/ 45360 h 596821"/>
              <a:gd name="connsiteX2" fmla="*/ 1147259 w 1817441"/>
              <a:gd name="connsiteY2" fmla="*/ 516759 h 596821"/>
              <a:gd name="connsiteX3" fmla="*/ 1817441 w 1817441"/>
              <a:gd name="connsiteY3" fmla="*/ 596272 h 596821"/>
              <a:gd name="connsiteX4" fmla="*/ 1817441 w 1817441"/>
              <a:gd name="connsiteY4" fmla="*/ 596272 h 596821"/>
              <a:gd name="connsiteX0" fmla="*/ 0 w 1817441"/>
              <a:gd name="connsiteY0" fmla="*/ 17452 h 568364"/>
              <a:gd name="connsiteX1" fmla="*/ 749694 w 1817441"/>
              <a:gd name="connsiteY1" fmla="*/ 85606 h 568364"/>
              <a:gd name="connsiteX2" fmla="*/ 1147259 w 1817441"/>
              <a:gd name="connsiteY2" fmla="*/ 488851 h 568364"/>
              <a:gd name="connsiteX3" fmla="*/ 1817441 w 1817441"/>
              <a:gd name="connsiteY3" fmla="*/ 568364 h 568364"/>
              <a:gd name="connsiteX4" fmla="*/ 1817441 w 1817441"/>
              <a:gd name="connsiteY4" fmla="*/ 568364 h 568364"/>
              <a:gd name="connsiteX0" fmla="*/ 0 w 1817441"/>
              <a:gd name="connsiteY0" fmla="*/ 15245 h 566157"/>
              <a:gd name="connsiteX1" fmla="*/ 647463 w 1817441"/>
              <a:gd name="connsiteY1" fmla="*/ 94758 h 566157"/>
              <a:gd name="connsiteX2" fmla="*/ 1147259 w 1817441"/>
              <a:gd name="connsiteY2" fmla="*/ 486644 h 566157"/>
              <a:gd name="connsiteX3" fmla="*/ 1817441 w 1817441"/>
              <a:gd name="connsiteY3" fmla="*/ 566157 h 566157"/>
              <a:gd name="connsiteX4" fmla="*/ 1817441 w 1817441"/>
              <a:gd name="connsiteY4" fmla="*/ 566157 h 566157"/>
              <a:gd name="connsiteX0" fmla="*/ 0 w 1817441"/>
              <a:gd name="connsiteY0" fmla="*/ 15245 h 566157"/>
              <a:gd name="connsiteX1" fmla="*/ 647463 w 1817441"/>
              <a:gd name="connsiteY1" fmla="*/ 94758 h 566157"/>
              <a:gd name="connsiteX2" fmla="*/ 1096144 w 1817441"/>
              <a:gd name="connsiteY2" fmla="*/ 486644 h 566157"/>
              <a:gd name="connsiteX3" fmla="*/ 1817441 w 1817441"/>
              <a:gd name="connsiteY3" fmla="*/ 566157 h 566157"/>
              <a:gd name="connsiteX4" fmla="*/ 1817441 w 1817441"/>
              <a:gd name="connsiteY4" fmla="*/ 566157 h 566157"/>
              <a:gd name="connsiteX0" fmla="*/ 0 w 1817441"/>
              <a:gd name="connsiteY0" fmla="*/ 21826 h 572738"/>
              <a:gd name="connsiteX1" fmla="*/ 636104 w 1817441"/>
              <a:gd name="connsiteY1" fmla="*/ 72941 h 572738"/>
              <a:gd name="connsiteX2" fmla="*/ 1096144 w 1817441"/>
              <a:gd name="connsiteY2" fmla="*/ 493225 h 572738"/>
              <a:gd name="connsiteX3" fmla="*/ 1817441 w 1817441"/>
              <a:gd name="connsiteY3" fmla="*/ 572738 h 572738"/>
              <a:gd name="connsiteX4" fmla="*/ 1817441 w 1817441"/>
              <a:gd name="connsiteY4" fmla="*/ 572738 h 572738"/>
              <a:gd name="connsiteX0" fmla="*/ 0 w 1817441"/>
              <a:gd name="connsiteY0" fmla="*/ 13469 h 564381"/>
              <a:gd name="connsiteX1" fmla="*/ 636104 w 1817441"/>
              <a:gd name="connsiteY1" fmla="*/ 104340 h 564381"/>
              <a:gd name="connsiteX2" fmla="*/ 1096144 w 1817441"/>
              <a:gd name="connsiteY2" fmla="*/ 484868 h 564381"/>
              <a:gd name="connsiteX3" fmla="*/ 1817441 w 1817441"/>
              <a:gd name="connsiteY3" fmla="*/ 564381 h 564381"/>
              <a:gd name="connsiteX4" fmla="*/ 1817441 w 1817441"/>
              <a:gd name="connsiteY4" fmla="*/ 564381 h 564381"/>
              <a:gd name="connsiteX0" fmla="*/ 0 w 1817441"/>
              <a:gd name="connsiteY0" fmla="*/ 0 h 550912"/>
              <a:gd name="connsiteX1" fmla="*/ 636104 w 1817441"/>
              <a:gd name="connsiteY1" fmla="*/ 90871 h 550912"/>
              <a:gd name="connsiteX2" fmla="*/ 1096144 w 1817441"/>
              <a:gd name="connsiteY2" fmla="*/ 471399 h 550912"/>
              <a:gd name="connsiteX3" fmla="*/ 1817441 w 1817441"/>
              <a:gd name="connsiteY3" fmla="*/ 550912 h 550912"/>
              <a:gd name="connsiteX4" fmla="*/ 1817441 w 1817441"/>
              <a:gd name="connsiteY4" fmla="*/ 550912 h 550912"/>
              <a:gd name="connsiteX0" fmla="*/ 0 w 1817441"/>
              <a:gd name="connsiteY0" fmla="*/ 844 h 551756"/>
              <a:gd name="connsiteX1" fmla="*/ 636104 w 1817441"/>
              <a:gd name="connsiteY1" fmla="*/ 91715 h 551756"/>
              <a:gd name="connsiteX2" fmla="*/ 1096144 w 1817441"/>
              <a:gd name="connsiteY2" fmla="*/ 472243 h 551756"/>
              <a:gd name="connsiteX3" fmla="*/ 1817441 w 1817441"/>
              <a:gd name="connsiteY3" fmla="*/ 551756 h 551756"/>
              <a:gd name="connsiteX4" fmla="*/ 1817441 w 1817441"/>
              <a:gd name="connsiteY4" fmla="*/ 551756 h 551756"/>
              <a:gd name="connsiteX0" fmla="*/ 0 w 1817441"/>
              <a:gd name="connsiteY0" fmla="*/ 844 h 551756"/>
              <a:gd name="connsiteX1" fmla="*/ 636104 w 1817441"/>
              <a:gd name="connsiteY1" fmla="*/ 91715 h 551756"/>
              <a:gd name="connsiteX2" fmla="*/ 1175657 w 1817441"/>
              <a:gd name="connsiteY2" fmla="*/ 472243 h 551756"/>
              <a:gd name="connsiteX3" fmla="*/ 1817441 w 1817441"/>
              <a:gd name="connsiteY3" fmla="*/ 551756 h 551756"/>
              <a:gd name="connsiteX4" fmla="*/ 1817441 w 1817441"/>
              <a:gd name="connsiteY4" fmla="*/ 551756 h 551756"/>
              <a:gd name="connsiteX0" fmla="*/ 0 w 1817441"/>
              <a:gd name="connsiteY0" fmla="*/ 844 h 551756"/>
              <a:gd name="connsiteX1" fmla="*/ 636104 w 1817441"/>
              <a:gd name="connsiteY1" fmla="*/ 91715 h 551756"/>
              <a:gd name="connsiteX2" fmla="*/ 1175657 w 1817441"/>
              <a:gd name="connsiteY2" fmla="*/ 472243 h 551756"/>
              <a:gd name="connsiteX3" fmla="*/ 1817441 w 1817441"/>
              <a:gd name="connsiteY3" fmla="*/ 551756 h 551756"/>
              <a:gd name="connsiteX4" fmla="*/ 1817441 w 1817441"/>
              <a:gd name="connsiteY4" fmla="*/ 551756 h 551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7441" h="551756">
                <a:moveTo>
                  <a:pt x="0" y="844"/>
                </a:moveTo>
                <a:cubicBezTo>
                  <a:pt x="370114" y="-4362"/>
                  <a:pt x="440161" y="13149"/>
                  <a:pt x="636104" y="91715"/>
                </a:cubicBezTo>
                <a:cubicBezTo>
                  <a:pt x="832047" y="170282"/>
                  <a:pt x="978768" y="395570"/>
                  <a:pt x="1175657" y="472243"/>
                </a:cubicBezTo>
                <a:cubicBezTo>
                  <a:pt x="1372546" y="548916"/>
                  <a:pt x="1562810" y="538504"/>
                  <a:pt x="1817441" y="551756"/>
                </a:cubicBezTo>
                <a:lnTo>
                  <a:pt x="1817441" y="551756"/>
                </a:lnTo>
              </a:path>
            </a:pathLst>
          </a:custGeom>
          <a:noFill/>
          <a:ln w="127000">
            <a:gradFill flip="none" rotWithShape="1">
              <a:gsLst>
                <a:gs pos="0">
                  <a:schemeClr val="accent1"/>
                </a:gs>
                <a:gs pos="89000">
                  <a:schemeClr val="accent4"/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aute 27"/>
          <p:cNvSpPr/>
          <p:nvPr/>
        </p:nvSpPr>
        <p:spPr>
          <a:xfrm>
            <a:off x="9966932" y="2836858"/>
            <a:ext cx="1221093" cy="817849"/>
          </a:xfrm>
          <a:prstGeom prst="diamond">
            <a:avLst/>
          </a:prstGeom>
          <a:solidFill>
            <a:srgbClr val="A51E37">
              <a:alpha val="50196"/>
            </a:srgbClr>
          </a:solidFill>
          <a:ln>
            <a:noFill/>
          </a:ln>
          <a:effectLst>
            <a:outerShdw blurRad="152400" dist="25400" dir="5400000" sx="90000" sy="-1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aute 27"/>
          <p:cNvSpPr/>
          <p:nvPr/>
        </p:nvSpPr>
        <p:spPr>
          <a:xfrm>
            <a:off x="10431705" y="2965993"/>
            <a:ext cx="1221093" cy="817849"/>
          </a:xfrm>
          <a:prstGeom prst="diamond">
            <a:avLst/>
          </a:prstGeom>
          <a:solidFill>
            <a:schemeClr val="accent4">
              <a:alpha val="50196"/>
            </a:schemeClr>
          </a:solidFill>
          <a:ln>
            <a:noFill/>
          </a:ln>
          <a:effectLst>
            <a:outerShdw blurRad="152400" dist="25400" dir="5400000" sx="90000" sy="-1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329004" y="3266803"/>
            <a:ext cx="1018095" cy="1018095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  <a:effectLst>
            <a:outerShdw blurRad="50800" sy="23000" kx="-1200000" algn="bl" rotWithShape="0">
              <a:prstClr val="black">
                <a:alpha val="40000"/>
              </a:prstClr>
            </a:outerShdw>
          </a:effectLst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30644" y="3480614"/>
            <a:ext cx="1018095" cy="1018095"/>
          </a:xfrm>
          <a:prstGeom prst="rect">
            <a:avLst/>
          </a:prstGeom>
          <a:solidFill>
            <a:srgbClr val="A51E37">
              <a:alpha val="50196"/>
            </a:srgbClr>
          </a:solidFill>
          <a:ln>
            <a:noFill/>
          </a:ln>
          <a:effectLst>
            <a:outerShdw blurRad="50800" sy="23000" kx="-1200000" algn="bl" rotWithShape="0">
              <a:prstClr val="black">
                <a:alpha val="40000"/>
              </a:prstClr>
            </a:outerShdw>
          </a:effectLst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Zylinder 1"/>
          <p:cNvSpPr/>
          <p:nvPr/>
        </p:nvSpPr>
        <p:spPr>
          <a:xfrm rot="14398270" flipH="1">
            <a:off x="6689610" y="2348401"/>
            <a:ext cx="277585" cy="453943"/>
          </a:xfrm>
          <a:prstGeom prst="can">
            <a:avLst>
              <a:gd name="adj" fmla="val 57944"/>
            </a:avLst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94000">
                <a:schemeClr val="accent1">
                  <a:lumMod val="100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6132494" y="1919166"/>
            <a:ext cx="761316" cy="761316"/>
          </a:xfrm>
          <a:prstGeom prst="ellipse">
            <a:avLst/>
          </a:prstGeom>
          <a:gradFill flip="none" rotWithShape="1">
            <a:gsLst>
              <a:gs pos="52000">
                <a:schemeClr val="tx2">
                  <a:lumMod val="60000"/>
                  <a:lumOff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828402" y="1919166"/>
            <a:ext cx="761316" cy="761316"/>
          </a:xfrm>
          <a:prstGeom prst="ellipse">
            <a:avLst/>
          </a:prstGeom>
          <a:gradFill flip="none" rotWithShape="1">
            <a:gsLst>
              <a:gs pos="52000">
                <a:schemeClr val="accent4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6562976" y="2510124"/>
            <a:ext cx="277641" cy="277641"/>
          </a:xfrm>
          <a:prstGeom prst="ellipse">
            <a:avLst/>
          </a:prstGeom>
          <a:solidFill>
            <a:srgbClr val="5F7CB5"/>
          </a:soli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387582" y="2236790"/>
            <a:ext cx="267388" cy="16444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7079240" y="2202117"/>
            <a:ext cx="233788" cy="233788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9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Uni Tübingen">
      <a:dk1>
        <a:srgbClr val="32414B"/>
      </a:dk1>
      <a:lt1>
        <a:srgbClr val="F2F2F2"/>
      </a:lt1>
      <a:dk2>
        <a:srgbClr val="A51E37"/>
      </a:dk2>
      <a:lt2>
        <a:srgbClr val="B4A069"/>
      </a:lt2>
      <a:accent1>
        <a:srgbClr val="A51E37"/>
      </a:accent1>
      <a:accent2>
        <a:srgbClr val="32414B"/>
      </a:accent2>
      <a:accent3>
        <a:srgbClr val="B4A069"/>
      </a:accent3>
      <a:accent4>
        <a:srgbClr val="415A8C"/>
      </a:accent4>
      <a:accent5>
        <a:srgbClr val="7DA54B"/>
      </a:accent5>
      <a:accent6>
        <a:srgbClr val="AF6E9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</Words>
  <Application>Microsoft Office PowerPoint</Application>
  <PresentationFormat>Benutzerdefiniert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Wingdings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JuergenS</dc:creator>
  <cp:lastModifiedBy>JuergenS</cp:lastModifiedBy>
  <cp:revision>18</cp:revision>
  <dcterms:created xsi:type="dcterms:W3CDTF">2019-02-13T19:50:45Z</dcterms:created>
  <dcterms:modified xsi:type="dcterms:W3CDTF">2019-02-14T15:34:49Z</dcterms:modified>
</cp:coreProperties>
</file>