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2"/>
  </p:notesMasterIdLst>
  <p:sldIdLst>
    <p:sldId id="256" r:id="rId2"/>
    <p:sldId id="257" r:id="rId3"/>
    <p:sldId id="259" r:id="rId4"/>
    <p:sldId id="258"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F82C4-E1A8-432C-9F13-09780C7FF5AA}" v="9" dt="2022-07-17T02:19:18.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 ANAND" userId="922efd36eee3aecf" providerId="LiveId" clId="{958F82C4-E1A8-432C-9F13-09780C7FF5AA}"/>
    <pc:docChg chg="undo redo custSel addSld delSld modSld">
      <pc:chgData name="JAI ANAND" userId="922efd36eee3aecf" providerId="LiveId" clId="{958F82C4-E1A8-432C-9F13-09780C7FF5AA}" dt="2022-07-17T02:27:40.237" v="2121" actId="207"/>
      <pc:docMkLst>
        <pc:docMk/>
      </pc:docMkLst>
      <pc:sldChg chg="addSp delSp modSp new mod setBg">
        <pc:chgData name="JAI ANAND" userId="922efd36eee3aecf" providerId="LiveId" clId="{958F82C4-E1A8-432C-9F13-09780C7FF5AA}" dt="2022-07-16T18:35:56.326" v="526" actId="948"/>
        <pc:sldMkLst>
          <pc:docMk/>
          <pc:sldMk cId="2635189620" sldId="257"/>
        </pc:sldMkLst>
        <pc:spChg chg="mod">
          <ac:chgData name="JAI ANAND" userId="922efd36eee3aecf" providerId="LiveId" clId="{958F82C4-E1A8-432C-9F13-09780C7FF5AA}" dt="2022-07-16T18:35:17.249" v="523" actId="1076"/>
          <ac:spMkLst>
            <pc:docMk/>
            <pc:sldMk cId="2635189620" sldId="257"/>
            <ac:spMk id="2" creationId="{43C03546-698B-FEE4-6651-BA7C47CC93CB}"/>
          </ac:spMkLst>
        </pc:spChg>
        <pc:spChg chg="mod">
          <ac:chgData name="JAI ANAND" userId="922efd36eee3aecf" providerId="LiveId" clId="{958F82C4-E1A8-432C-9F13-09780C7FF5AA}" dt="2022-07-16T18:35:56.326" v="526" actId="948"/>
          <ac:spMkLst>
            <pc:docMk/>
            <pc:sldMk cId="2635189620" sldId="257"/>
            <ac:spMk id="3" creationId="{0A660D6A-13FA-6F5F-D939-F9F9D98AEACA}"/>
          </ac:spMkLst>
        </pc:spChg>
        <pc:spChg chg="add del mod">
          <ac:chgData name="JAI ANAND" userId="922efd36eee3aecf" providerId="LiveId" clId="{958F82C4-E1A8-432C-9F13-09780C7FF5AA}" dt="2022-07-16T18:31:31.482" v="481"/>
          <ac:spMkLst>
            <pc:docMk/>
            <pc:sldMk cId="2635189620" sldId="257"/>
            <ac:spMk id="6" creationId="{2F9C0666-F380-9845-06B3-E9CF5AADF83C}"/>
          </ac:spMkLst>
        </pc:spChg>
        <pc:spChg chg="add del mod">
          <ac:chgData name="JAI ANAND" userId="922efd36eee3aecf" providerId="LiveId" clId="{958F82C4-E1A8-432C-9F13-09780C7FF5AA}" dt="2022-07-16T18:33:31.721" v="508" actId="478"/>
          <ac:spMkLst>
            <pc:docMk/>
            <pc:sldMk cId="2635189620" sldId="257"/>
            <ac:spMk id="9" creationId="{A579F0A1-B9CA-03FB-28D6-98096CAED9D7}"/>
          </ac:spMkLst>
        </pc:spChg>
        <pc:spChg chg="add del mod">
          <ac:chgData name="JAI ANAND" userId="922efd36eee3aecf" providerId="LiveId" clId="{958F82C4-E1A8-432C-9F13-09780C7FF5AA}" dt="2022-07-16T18:34:08.702" v="516" actId="478"/>
          <ac:spMkLst>
            <pc:docMk/>
            <pc:sldMk cId="2635189620" sldId="257"/>
            <ac:spMk id="12" creationId="{CCA635F4-CF95-504F-5CFF-AE8D95ED049B}"/>
          </ac:spMkLst>
        </pc:spChg>
        <pc:spChg chg="add">
          <ac:chgData name="JAI ANAND" userId="922efd36eee3aecf" providerId="LiveId" clId="{958F82C4-E1A8-432C-9F13-09780C7FF5AA}" dt="2022-07-16T18:33:52.110" v="512" actId="26606"/>
          <ac:spMkLst>
            <pc:docMk/>
            <pc:sldMk cId="2635189620" sldId="257"/>
            <ac:spMk id="17" creationId="{32768DCD-B824-413A-B330-8D57ADB3724C}"/>
          </ac:spMkLst>
        </pc:spChg>
        <pc:spChg chg="add">
          <ac:chgData name="JAI ANAND" userId="922efd36eee3aecf" providerId="LiveId" clId="{958F82C4-E1A8-432C-9F13-09780C7FF5AA}" dt="2022-07-16T18:33:52.110" v="512" actId="26606"/>
          <ac:spMkLst>
            <pc:docMk/>
            <pc:sldMk cId="2635189620" sldId="257"/>
            <ac:spMk id="19" creationId="{19F9CD66-32FC-448F-B4C5-67D17508A226}"/>
          </ac:spMkLst>
        </pc:spChg>
        <pc:picChg chg="add del mod">
          <ac:chgData name="JAI ANAND" userId="922efd36eee3aecf" providerId="LiveId" clId="{958F82C4-E1A8-432C-9F13-09780C7FF5AA}" dt="2022-07-16T18:31:40.122" v="482" actId="478"/>
          <ac:picMkLst>
            <pc:docMk/>
            <pc:sldMk cId="2635189620" sldId="257"/>
            <ac:picMk id="5" creationId="{E884E936-3AF3-5535-DA9D-6C910A8CA419}"/>
          </ac:picMkLst>
        </pc:picChg>
        <pc:picChg chg="add del mod">
          <ac:chgData name="JAI ANAND" userId="922efd36eee3aecf" providerId="LiveId" clId="{958F82C4-E1A8-432C-9F13-09780C7FF5AA}" dt="2022-07-16T18:33:31.721" v="508" actId="478"/>
          <ac:picMkLst>
            <pc:docMk/>
            <pc:sldMk cId="2635189620" sldId="257"/>
            <ac:picMk id="8" creationId="{07FB4819-0C8A-067E-582E-2BA264622934}"/>
          </ac:picMkLst>
        </pc:picChg>
        <pc:picChg chg="add mod">
          <ac:chgData name="JAI ANAND" userId="922efd36eee3aecf" providerId="LiveId" clId="{958F82C4-E1A8-432C-9F13-09780C7FF5AA}" dt="2022-07-16T18:33:52.110" v="512" actId="26606"/>
          <ac:picMkLst>
            <pc:docMk/>
            <pc:sldMk cId="2635189620" sldId="257"/>
            <ac:picMk id="11" creationId="{5905A4D4-A5D5-1F6E-0ADF-EF87E0CE83B8}"/>
          </ac:picMkLst>
        </pc:picChg>
      </pc:sldChg>
      <pc:sldChg chg="addSp delSp modSp new mod setBg">
        <pc:chgData name="JAI ANAND" userId="922efd36eee3aecf" providerId="LiveId" clId="{958F82C4-E1A8-432C-9F13-09780C7FF5AA}" dt="2022-07-17T01:59:01.549" v="1233" actId="1076"/>
        <pc:sldMkLst>
          <pc:docMk/>
          <pc:sldMk cId="737547644" sldId="258"/>
        </pc:sldMkLst>
        <pc:spChg chg="mod">
          <ac:chgData name="JAI ANAND" userId="922efd36eee3aecf" providerId="LiveId" clId="{958F82C4-E1A8-432C-9F13-09780C7FF5AA}" dt="2022-07-17T01:58:54.144" v="1232" actId="1076"/>
          <ac:spMkLst>
            <pc:docMk/>
            <pc:sldMk cId="737547644" sldId="258"/>
            <ac:spMk id="2" creationId="{1BF9C42F-8A08-DE29-F666-66DED9B88A9F}"/>
          </ac:spMkLst>
        </pc:spChg>
        <pc:spChg chg="del">
          <ac:chgData name="JAI ANAND" userId="922efd36eee3aecf" providerId="LiveId" clId="{958F82C4-E1A8-432C-9F13-09780C7FF5AA}" dt="2022-07-17T01:45:49.805" v="919" actId="22"/>
          <ac:spMkLst>
            <pc:docMk/>
            <pc:sldMk cId="737547644" sldId="258"/>
            <ac:spMk id="3" creationId="{9158C6AC-C67A-C062-CC08-D87C02AA27CD}"/>
          </ac:spMkLst>
        </pc:spChg>
        <pc:spChg chg="add mod">
          <ac:chgData name="JAI ANAND" userId="922efd36eee3aecf" providerId="LiveId" clId="{958F82C4-E1A8-432C-9F13-09780C7FF5AA}" dt="2022-07-17T01:59:01.549" v="1233" actId="1076"/>
          <ac:spMkLst>
            <pc:docMk/>
            <pc:sldMk cId="737547644" sldId="258"/>
            <ac:spMk id="6" creationId="{40AED266-393D-749B-85C4-2F5ABB914594}"/>
          </ac:spMkLst>
        </pc:spChg>
        <pc:spChg chg="add">
          <ac:chgData name="JAI ANAND" userId="922efd36eee3aecf" providerId="LiveId" clId="{958F82C4-E1A8-432C-9F13-09780C7FF5AA}" dt="2022-07-17T01:45:56.068" v="920" actId="26606"/>
          <ac:spMkLst>
            <pc:docMk/>
            <pc:sldMk cId="737547644" sldId="258"/>
            <ac:spMk id="10" creationId="{DD7EAFE6-2BB9-41FB-9CF4-588CFC708774}"/>
          </ac:spMkLst>
        </pc:spChg>
        <pc:spChg chg="add">
          <ac:chgData name="JAI ANAND" userId="922efd36eee3aecf" providerId="LiveId" clId="{958F82C4-E1A8-432C-9F13-09780C7FF5AA}" dt="2022-07-17T01:45:56.068" v="920" actId="26606"/>
          <ac:spMkLst>
            <pc:docMk/>
            <pc:sldMk cId="737547644" sldId="258"/>
            <ac:spMk id="12" creationId="{610334BF-0422-4A9A-BE46-AEB8C348BAC4}"/>
          </ac:spMkLst>
        </pc:spChg>
        <pc:spChg chg="add">
          <ac:chgData name="JAI ANAND" userId="922efd36eee3aecf" providerId="LiveId" clId="{958F82C4-E1A8-432C-9F13-09780C7FF5AA}" dt="2022-07-17T01:45:56.068" v="920" actId="26606"/>
          <ac:spMkLst>
            <pc:docMk/>
            <pc:sldMk cId="737547644" sldId="258"/>
            <ac:spMk id="14" creationId="{C98F2823-0279-49D8-928D-754B222533EF}"/>
          </ac:spMkLst>
        </pc:spChg>
        <pc:spChg chg="add">
          <ac:chgData name="JAI ANAND" userId="922efd36eee3aecf" providerId="LiveId" clId="{958F82C4-E1A8-432C-9F13-09780C7FF5AA}" dt="2022-07-17T01:45:56.068" v="920" actId="26606"/>
          <ac:spMkLst>
            <pc:docMk/>
            <pc:sldMk cId="737547644" sldId="258"/>
            <ac:spMk id="16" creationId="{02E45E95-311C-41C7-A882-6E43F0806865}"/>
          </ac:spMkLst>
        </pc:spChg>
        <pc:spChg chg="add">
          <ac:chgData name="JAI ANAND" userId="922efd36eee3aecf" providerId="LiveId" clId="{958F82C4-E1A8-432C-9F13-09780C7FF5AA}" dt="2022-07-17T01:45:56.068" v="920" actId="26606"/>
          <ac:spMkLst>
            <pc:docMk/>
            <pc:sldMk cId="737547644" sldId="258"/>
            <ac:spMk id="18" creationId="{B7299D5D-ECC5-41EB-B830-C3A35FB35516}"/>
          </ac:spMkLst>
        </pc:spChg>
        <pc:spChg chg="add">
          <ac:chgData name="JAI ANAND" userId="922efd36eee3aecf" providerId="LiveId" clId="{958F82C4-E1A8-432C-9F13-09780C7FF5AA}" dt="2022-07-17T01:45:56.068" v="920" actId="26606"/>
          <ac:spMkLst>
            <pc:docMk/>
            <pc:sldMk cId="737547644" sldId="258"/>
            <ac:spMk id="20" creationId="{88C91735-5EFE-44D1-8CC6-FDF0D11B6F5D}"/>
          </ac:spMkLst>
        </pc:spChg>
        <pc:spChg chg="add">
          <ac:chgData name="JAI ANAND" userId="922efd36eee3aecf" providerId="LiveId" clId="{958F82C4-E1A8-432C-9F13-09780C7FF5AA}" dt="2022-07-17T01:45:56.068" v="920" actId="26606"/>
          <ac:spMkLst>
            <pc:docMk/>
            <pc:sldMk cId="737547644" sldId="258"/>
            <ac:spMk id="22" creationId="{D33F926C-2613-475D-AEE4-CD7D87D3BA2D}"/>
          </ac:spMkLst>
        </pc:spChg>
        <pc:picChg chg="add mod ord">
          <ac:chgData name="JAI ANAND" userId="922efd36eee3aecf" providerId="LiveId" clId="{958F82C4-E1A8-432C-9F13-09780C7FF5AA}" dt="2022-07-17T01:45:56.068" v="920" actId="26606"/>
          <ac:picMkLst>
            <pc:docMk/>
            <pc:sldMk cId="737547644" sldId="258"/>
            <ac:picMk id="5" creationId="{CBBE0202-4BDB-36A5-954F-992972CBB4F5}"/>
          </ac:picMkLst>
        </pc:picChg>
      </pc:sldChg>
      <pc:sldChg chg="addSp delSp modSp new mod setBg">
        <pc:chgData name="JAI ANAND" userId="922efd36eee3aecf" providerId="LiveId" clId="{958F82C4-E1A8-432C-9F13-09780C7FF5AA}" dt="2022-07-16T19:13:45.116" v="918" actId="20577"/>
        <pc:sldMkLst>
          <pc:docMk/>
          <pc:sldMk cId="4148011767" sldId="259"/>
        </pc:sldMkLst>
        <pc:spChg chg="mod">
          <ac:chgData name="JAI ANAND" userId="922efd36eee3aecf" providerId="LiveId" clId="{958F82C4-E1A8-432C-9F13-09780C7FF5AA}" dt="2022-07-16T19:13:32.501" v="915" actId="14100"/>
          <ac:spMkLst>
            <pc:docMk/>
            <pc:sldMk cId="4148011767" sldId="259"/>
            <ac:spMk id="2" creationId="{68292FA7-170C-8C5D-A424-6DBD0F07332C}"/>
          </ac:spMkLst>
        </pc:spChg>
        <pc:spChg chg="add del mod ord">
          <ac:chgData name="JAI ANAND" userId="922efd36eee3aecf" providerId="LiveId" clId="{958F82C4-E1A8-432C-9F13-09780C7FF5AA}" dt="2022-07-16T19:00:30.711" v="581"/>
          <ac:spMkLst>
            <pc:docMk/>
            <pc:sldMk cId="4148011767" sldId="259"/>
            <ac:spMk id="3" creationId="{394C1F9A-44C2-ADF1-1793-7B63348D5D65}"/>
          </ac:spMkLst>
        </pc:spChg>
        <pc:spChg chg="add del mod">
          <ac:chgData name="JAI ANAND" userId="922efd36eee3aecf" providerId="LiveId" clId="{958F82C4-E1A8-432C-9F13-09780C7FF5AA}" dt="2022-07-16T19:00:33.056" v="582" actId="478"/>
          <ac:spMkLst>
            <pc:docMk/>
            <pc:sldMk cId="4148011767" sldId="259"/>
            <ac:spMk id="6" creationId="{2C9DD98B-54DC-58E8-8E14-1ED0E46DEBDE}"/>
          </ac:spMkLst>
        </pc:spChg>
        <pc:spChg chg="add mod">
          <ac:chgData name="JAI ANAND" userId="922efd36eee3aecf" providerId="LiveId" clId="{958F82C4-E1A8-432C-9F13-09780C7FF5AA}" dt="2022-07-16T19:13:45.116" v="918" actId="20577"/>
          <ac:spMkLst>
            <pc:docMk/>
            <pc:sldMk cId="4148011767" sldId="259"/>
            <ac:spMk id="7" creationId="{7B1EAED3-B747-EE3A-928E-04DA649C2AAD}"/>
          </ac:spMkLst>
        </pc:spChg>
        <pc:spChg chg="add">
          <ac:chgData name="JAI ANAND" userId="922efd36eee3aecf" providerId="LiveId" clId="{958F82C4-E1A8-432C-9F13-09780C7FF5AA}" dt="2022-07-16T19:00:16.135" v="577" actId="26606"/>
          <ac:spMkLst>
            <pc:docMk/>
            <pc:sldMk cId="4148011767" sldId="259"/>
            <ac:spMk id="11" creationId="{DD7EAFE6-2BB9-41FB-9CF4-588CFC708774}"/>
          </ac:spMkLst>
        </pc:spChg>
        <pc:spChg chg="add">
          <ac:chgData name="JAI ANAND" userId="922efd36eee3aecf" providerId="LiveId" clId="{958F82C4-E1A8-432C-9F13-09780C7FF5AA}" dt="2022-07-16T19:00:16.135" v="577" actId="26606"/>
          <ac:spMkLst>
            <pc:docMk/>
            <pc:sldMk cId="4148011767" sldId="259"/>
            <ac:spMk id="13" creationId="{C3E06833-B59C-442F-9A6A-F8F55936D530}"/>
          </ac:spMkLst>
        </pc:spChg>
        <pc:spChg chg="add">
          <ac:chgData name="JAI ANAND" userId="922efd36eee3aecf" providerId="LiveId" clId="{958F82C4-E1A8-432C-9F13-09780C7FF5AA}" dt="2022-07-16T19:00:16.135" v="577" actId="26606"/>
          <ac:spMkLst>
            <pc:docMk/>
            <pc:sldMk cId="4148011767" sldId="259"/>
            <ac:spMk id="15" creationId="{FA2016CF-2F24-4AE4-8A87-D9B6A3DE31E2}"/>
          </ac:spMkLst>
        </pc:spChg>
        <pc:picChg chg="add mod">
          <ac:chgData name="JAI ANAND" userId="922efd36eee3aecf" providerId="LiveId" clId="{958F82C4-E1A8-432C-9F13-09780C7FF5AA}" dt="2022-07-16T19:00:16.135" v="577" actId="26606"/>
          <ac:picMkLst>
            <pc:docMk/>
            <pc:sldMk cId="4148011767" sldId="259"/>
            <ac:picMk id="5" creationId="{E61401A0-4D84-34F5-3D66-89E78D401C5A}"/>
          </ac:picMkLst>
        </pc:picChg>
      </pc:sldChg>
      <pc:sldChg chg="addSp delSp modSp new mod">
        <pc:chgData name="JAI ANAND" userId="922efd36eee3aecf" providerId="LiveId" clId="{958F82C4-E1A8-432C-9F13-09780C7FF5AA}" dt="2022-07-17T02:03:00.460" v="1257" actId="14100"/>
        <pc:sldMkLst>
          <pc:docMk/>
          <pc:sldMk cId="1294609626" sldId="260"/>
        </pc:sldMkLst>
        <pc:spChg chg="mod">
          <ac:chgData name="JAI ANAND" userId="922efd36eee3aecf" providerId="LiveId" clId="{958F82C4-E1A8-432C-9F13-09780C7FF5AA}" dt="2022-07-17T02:00:06.629" v="1251" actId="122"/>
          <ac:spMkLst>
            <pc:docMk/>
            <pc:sldMk cId="1294609626" sldId="260"/>
            <ac:spMk id="2" creationId="{1D5D5DC9-7F11-BD29-9899-D77EF0F3CBC0}"/>
          </ac:spMkLst>
        </pc:spChg>
        <pc:spChg chg="del">
          <ac:chgData name="JAI ANAND" userId="922efd36eee3aecf" providerId="LiveId" clId="{958F82C4-E1A8-432C-9F13-09780C7FF5AA}" dt="2022-07-17T02:02:16.977" v="1252" actId="22"/>
          <ac:spMkLst>
            <pc:docMk/>
            <pc:sldMk cId="1294609626" sldId="260"/>
            <ac:spMk id="3" creationId="{A9AF6348-B2E5-3C1F-4DCF-F069F3BB8DC2}"/>
          </ac:spMkLst>
        </pc:spChg>
        <pc:picChg chg="add mod ord">
          <ac:chgData name="JAI ANAND" userId="922efd36eee3aecf" providerId="LiveId" clId="{958F82C4-E1A8-432C-9F13-09780C7FF5AA}" dt="2022-07-17T02:03:00.460" v="1257" actId="14100"/>
          <ac:picMkLst>
            <pc:docMk/>
            <pc:sldMk cId="1294609626" sldId="260"/>
            <ac:picMk id="5" creationId="{0E9AA68C-61BE-ABBC-D0EE-B607483D0468}"/>
          </ac:picMkLst>
        </pc:picChg>
      </pc:sldChg>
      <pc:sldChg chg="modSp new del mod">
        <pc:chgData name="JAI ANAND" userId="922efd36eee3aecf" providerId="LiveId" clId="{958F82C4-E1A8-432C-9F13-09780C7FF5AA}" dt="2022-07-17T02:05:55.322" v="1275" actId="47"/>
        <pc:sldMkLst>
          <pc:docMk/>
          <pc:sldMk cId="1029626672" sldId="261"/>
        </pc:sldMkLst>
        <pc:spChg chg="mod">
          <ac:chgData name="JAI ANAND" userId="922efd36eee3aecf" providerId="LiveId" clId="{958F82C4-E1A8-432C-9F13-09780C7FF5AA}" dt="2022-07-17T02:05:36.587" v="1274" actId="20577"/>
          <ac:spMkLst>
            <pc:docMk/>
            <pc:sldMk cId="1029626672" sldId="261"/>
            <ac:spMk id="2" creationId="{20A0BB22-E073-47FB-E39C-558F8A1F9C78}"/>
          </ac:spMkLst>
        </pc:spChg>
      </pc:sldChg>
      <pc:sldChg chg="new del">
        <pc:chgData name="JAI ANAND" userId="922efd36eee3aecf" providerId="LiveId" clId="{958F82C4-E1A8-432C-9F13-09780C7FF5AA}" dt="2022-07-17T02:06:11.936" v="1278" actId="47"/>
        <pc:sldMkLst>
          <pc:docMk/>
          <pc:sldMk cId="2566973311" sldId="261"/>
        </pc:sldMkLst>
      </pc:sldChg>
      <pc:sldChg chg="delSp modSp new mod">
        <pc:chgData name="JAI ANAND" userId="922efd36eee3aecf" providerId="LiveId" clId="{958F82C4-E1A8-432C-9F13-09780C7FF5AA}" dt="2022-07-17T02:12:31.955" v="1581" actId="255"/>
        <pc:sldMkLst>
          <pc:docMk/>
          <pc:sldMk cId="1457933672" sldId="262"/>
        </pc:sldMkLst>
        <pc:spChg chg="del mod">
          <ac:chgData name="JAI ANAND" userId="922efd36eee3aecf" providerId="LiveId" clId="{958F82C4-E1A8-432C-9F13-09780C7FF5AA}" dt="2022-07-17T02:06:22.374" v="1281" actId="478"/>
          <ac:spMkLst>
            <pc:docMk/>
            <pc:sldMk cId="1457933672" sldId="262"/>
            <ac:spMk id="2" creationId="{52CFF722-FE54-C0C7-437F-3D4CD8355636}"/>
          </ac:spMkLst>
        </pc:spChg>
        <pc:spChg chg="mod">
          <ac:chgData name="JAI ANAND" userId="922efd36eee3aecf" providerId="LiveId" clId="{958F82C4-E1A8-432C-9F13-09780C7FF5AA}" dt="2022-07-17T02:12:06.449" v="1578" actId="113"/>
          <ac:spMkLst>
            <pc:docMk/>
            <pc:sldMk cId="1457933672" sldId="262"/>
            <ac:spMk id="3" creationId="{0E4A4A53-77E7-1A5C-2AC4-FC52D9007777}"/>
          </ac:spMkLst>
        </pc:spChg>
        <pc:spChg chg="mod">
          <ac:chgData name="JAI ANAND" userId="922efd36eee3aecf" providerId="LiveId" clId="{958F82C4-E1A8-432C-9F13-09780C7FF5AA}" dt="2022-07-17T02:12:09.445" v="1579" actId="207"/>
          <ac:spMkLst>
            <pc:docMk/>
            <pc:sldMk cId="1457933672" sldId="262"/>
            <ac:spMk id="4" creationId="{95A30F4A-D39E-CADD-EA75-CE163419D33C}"/>
          </ac:spMkLst>
        </pc:spChg>
        <pc:spChg chg="mod">
          <ac:chgData name="JAI ANAND" userId="922efd36eee3aecf" providerId="LiveId" clId="{958F82C4-E1A8-432C-9F13-09780C7FF5AA}" dt="2022-07-17T02:12:31.955" v="1581" actId="255"/>
          <ac:spMkLst>
            <pc:docMk/>
            <pc:sldMk cId="1457933672" sldId="262"/>
            <ac:spMk id="5" creationId="{33FEE1B1-55AF-2BFE-A3A5-480DA79872D2}"/>
          </ac:spMkLst>
        </pc:spChg>
        <pc:spChg chg="mod">
          <ac:chgData name="JAI ANAND" userId="922efd36eee3aecf" providerId="LiveId" clId="{958F82C4-E1A8-432C-9F13-09780C7FF5AA}" dt="2022-07-17T02:12:13.036" v="1580" actId="207"/>
          <ac:spMkLst>
            <pc:docMk/>
            <pc:sldMk cId="1457933672" sldId="262"/>
            <ac:spMk id="6" creationId="{43AF9349-EA23-C6C1-ED8D-77BD6FC2F30A}"/>
          </ac:spMkLst>
        </pc:spChg>
      </pc:sldChg>
      <pc:sldChg chg="addSp delSp modSp new mod setBg">
        <pc:chgData name="JAI ANAND" userId="922efd36eee3aecf" providerId="LiveId" clId="{958F82C4-E1A8-432C-9F13-09780C7FF5AA}" dt="2022-07-17T02:20:58.026" v="1776" actId="14100"/>
        <pc:sldMkLst>
          <pc:docMk/>
          <pc:sldMk cId="4205815994" sldId="263"/>
        </pc:sldMkLst>
        <pc:spChg chg="mod">
          <ac:chgData name="JAI ANAND" userId="922efd36eee3aecf" providerId="LiveId" clId="{958F82C4-E1A8-432C-9F13-09780C7FF5AA}" dt="2022-07-17T02:20:58.026" v="1776" actId="14100"/>
          <ac:spMkLst>
            <pc:docMk/>
            <pc:sldMk cId="4205815994" sldId="263"/>
            <ac:spMk id="2" creationId="{8C62ED92-045C-78F6-2A44-623C811969F3}"/>
          </ac:spMkLst>
        </pc:spChg>
        <pc:spChg chg="mod">
          <ac:chgData name="JAI ANAND" userId="922efd36eee3aecf" providerId="LiveId" clId="{958F82C4-E1A8-432C-9F13-09780C7FF5AA}" dt="2022-07-17T02:19:01.944" v="1633" actId="14100"/>
          <ac:spMkLst>
            <pc:docMk/>
            <pc:sldMk cId="4205815994" sldId="263"/>
            <ac:spMk id="3" creationId="{9E6E2791-5D03-2709-6F7C-395BD2034597}"/>
          </ac:spMkLst>
        </pc:spChg>
        <pc:spChg chg="add mod">
          <ac:chgData name="JAI ANAND" userId="922efd36eee3aecf" providerId="LiveId" clId="{958F82C4-E1A8-432C-9F13-09780C7FF5AA}" dt="2022-07-17T02:20:49.082" v="1775" actId="122"/>
          <ac:spMkLst>
            <pc:docMk/>
            <pc:sldMk cId="4205815994" sldId="263"/>
            <ac:spMk id="8" creationId="{4812BA4B-2C23-CE07-22DA-C8ECBFC04A56}"/>
          </ac:spMkLst>
        </pc:spChg>
        <pc:spChg chg="add del">
          <ac:chgData name="JAI ANAND" userId="922efd36eee3aecf" providerId="LiveId" clId="{958F82C4-E1A8-432C-9F13-09780C7FF5AA}" dt="2022-07-17T02:18:18.330" v="1624" actId="26606"/>
          <ac:spMkLst>
            <pc:docMk/>
            <pc:sldMk cId="4205815994" sldId="263"/>
            <ac:spMk id="10" creationId="{32768DCD-B824-413A-B330-8D57ADB3724C}"/>
          </ac:spMkLst>
        </pc:spChg>
        <pc:spChg chg="add del">
          <ac:chgData name="JAI ANAND" userId="922efd36eee3aecf" providerId="LiveId" clId="{958F82C4-E1A8-432C-9F13-09780C7FF5AA}" dt="2022-07-17T02:18:18.330" v="1624" actId="26606"/>
          <ac:spMkLst>
            <pc:docMk/>
            <pc:sldMk cId="4205815994" sldId="263"/>
            <ac:spMk id="12" creationId="{96E45848-BEDA-4F24-9C4E-DA2120958262}"/>
          </ac:spMkLst>
        </pc:spChg>
        <pc:spChg chg="add del">
          <ac:chgData name="JAI ANAND" userId="922efd36eee3aecf" providerId="LiveId" clId="{958F82C4-E1A8-432C-9F13-09780C7FF5AA}" dt="2022-07-17T02:18:18.330" v="1624" actId="26606"/>
          <ac:spMkLst>
            <pc:docMk/>
            <pc:sldMk cId="4205815994" sldId="263"/>
            <ac:spMk id="14" creationId="{B2BB8117-A903-442C-9223-A4FEB85C3271}"/>
          </ac:spMkLst>
        </pc:spChg>
        <pc:spChg chg="add del">
          <ac:chgData name="JAI ANAND" userId="922efd36eee3aecf" providerId="LiveId" clId="{958F82C4-E1A8-432C-9F13-09780C7FF5AA}" dt="2022-07-17T02:18:18.330" v="1624" actId="26606"/>
          <ac:spMkLst>
            <pc:docMk/>
            <pc:sldMk cId="4205815994" sldId="263"/>
            <ac:spMk id="16" creationId="{C59300B8-3117-43F8-9F8E-68DB9F002F92}"/>
          </ac:spMkLst>
        </pc:spChg>
        <pc:spChg chg="add del">
          <ac:chgData name="JAI ANAND" userId="922efd36eee3aecf" providerId="LiveId" clId="{958F82C4-E1A8-432C-9F13-09780C7FF5AA}" dt="2022-07-17T02:18:18.330" v="1624" actId="26606"/>
          <ac:spMkLst>
            <pc:docMk/>
            <pc:sldMk cId="4205815994" sldId="263"/>
            <ac:spMk id="18" creationId="{1AFAE680-42C1-4104-B74F-B0A8F1FB264A}"/>
          </ac:spMkLst>
        </pc:spChg>
        <pc:spChg chg="add del">
          <ac:chgData name="JAI ANAND" userId="922efd36eee3aecf" providerId="LiveId" clId="{958F82C4-E1A8-432C-9F13-09780C7FF5AA}" dt="2022-07-17T02:18:18.330" v="1624" actId="26606"/>
          <ac:spMkLst>
            <pc:docMk/>
            <pc:sldMk cId="4205815994" sldId="263"/>
            <ac:spMk id="20" creationId="{828A8BA9-B3FE-4C96-A0A1-72A0D2C85578}"/>
          </ac:spMkLst>
        </pc:spChg>
        <pc:spChg chg="add del">
          <ac:chgData name="JAI ANAND" userId="922efd36eee3aecf" providerId="LiveId" clId="{958F82C4-E1A8-432C-9F13-09780C7FF5AA}" dt="2022-07-17T02:18:18.330" v="1624" actId="26606"/>
          <ac:spMkLst>
            <pc:docMk/>
            <pc:sldMk cId="4205815994" sldId="263"/>
            <ac:spMk id="22" creationId="{19F9CD66-32FC-448F-B4C5-67D17508A226}"/>
          </ac:spMkLst>
        </pc:spChg>
        <pc:spChg chg="add">
          <ac:chgData name="JAI ANAND" userId="922efd36eee3aecf" providerId="LiveId" clId="{958F82C4-E1A8-432C-9F13-09780C7FF5AA}" dt="2022-07-17T02:18:18.330" v="1624" actId="26606"/>
          <ac:spMkLst>
            <pc:docMk/>
            <pc:sldMk cId="4205815994" sldId="263"/>
            <ac:spMk id="27" creationId="{32768DCD-B824-413A-B330-8D57ADB3724C}"/>
          </ac:spMkLst>
        </pc:spChg>
        <pc:spChg chg="add">
          <ac:chgData name="JAI ANAND" userId="922efd36eee3aecf" providerId="LiveId" clId="{958F82C4-E1A8-432C-9F13-09780C7FF5AA}" dt="2022-07-17T02:18:18.330" v="1624" actId="26606"/>
          <ac:spMkLst>
            <pc:docMk/>
            <pc:sldMk cId="4205815994" sldId="263"/>
            <ac:spMk id="29" creationId="{96E45848-BEDA-4F24-9C4E-DA2120958262}"/>
          </ac:spMkLst>
        </pc:spChg>
        <pc:spChg chg="add">
          <ac:chgData name="JAI ANAND" userId="922efd36eee3aecf" providerId="LiveId" clId="{958F82C4-E1A8-432C-9F13-09780C7FF5AA}" dt="2022-07-17T02:18:18.330" v="1624" actId="26606"/>
          <ac:spMkLst>
            <pc:docMk/>
            <pc:sldMk cId="4205815994" sldId="263"/>
            <ac:spMk id="31" creationId="{B2BB8117-A903-442C-9223-A4FEB85C3271}"/>
          </ac:spMkLst>
        </pc:spChg>
        <pc:spChg chg="add">
          <ac:chgData name="JAI ANAND" userId="922efd36eee3aecf" providerId="LiveId" clId="{958F82C4-E1A8-432C-9F13-09780C7FF5AA}" dt="2022-07-17T02:18:18.330" v="1624" actId="26606"/>
          <ac:spMkLst>
            <pc:docMk/>
            <pc:sldMk cId="4205815994" sldId="263"/>
            <ac:spMk id="33" creationId="{C59300B8-3117-43F8-9F8E-68DB9F002F92}"/>
          </ac:spMkLst>
        </pc:spChg>
        <pc:spChg chg="add">
          <ac:chgData name="JAI ANAND" userId="922efd36eee3aecf" providerId="LiveId" clId="{958F82C4-E1A8-432C-9F13-09780C7FF5AA}" dt="2022-07-17T02:18:18.330" v="1624" actId="26606"/>
          <ac:spMkLst>
            <pc:docMk/>
            <pc:sldMk cId="4205815994" sldId="263"/>
            <ac:spMk id="35" creationId="{1AFAE680-42C1-4104-B74F-B0A8F1FB264A}"/>
          </ac:spMkLst>
        </pc:spChg>
        <pc:spChg chg="add">
          <ac:chgData name="JAI ANAND" userId="922efd36eee3aecf" providerId="LiveId" clId="{958F82C4-E1A8-432C-9F13-09780C7FF5AA}" dt="2022-07-17T02:18:18.330" v="1624" actId="26606"/>
          <ac:spMkLst>
            <pc:docMk/>
            <pc:sldMk cId="4205815994" sldId="263"/>
            <ac:spMk id="37" creationId="{828A8BA9-B3FE-4C96-A0A1-72A0D2C85578}"/>
          </ac:spMkLst>
        </pc:spChg>
        <pc:picChg chg="add mod ord">
          <ac:chgData name="JAI ANAND" userId="922efd36eee3aecf" providerId="LiveId" clId="{958F82C4-E1A8-432C-9F13-09780C7FF5AA}" dt="2022-07-17T02:18:35.263" v="1627" actId="14100"/>
          <ac:picMkLst>
            <pc:docMk/>
            <pc:sldMk cId="4205815994" sldId="263"/>
            <ac:picMk id="5" creationId="{36DE0803-BA82-5131-6AEC-239ECE8BC108}"/>
          </ac:picMkLst>
        </pc:picChg>
        <pc:picChg chg="add mod">
          <ac:chgData name="JAI ANAND" userId="922efd36eee3aecf" providerId="LiveId" clId="{958F82C4-E1A8-432C-9F13-09780C7FF5AA}" dt="2022-07-17T02:18:51.847" v="1631" actId="14100"/>
          <ac:picMkLst>
            <pc:docMk/>
            <pc:sldMk cId="4205815994" sldId="263"/>
            <ac:picMk id="7" creationId="{88A2C144-0831-C052-CD6A-66DB0E1F2CD5}"/>
          </ac:picMkLst>
        </pc:picChg>
      </pc:sldChg>
      <pc:sldChg chg="modSp new mod">
        <pc:chgData name="JAI ANAND" userId="922efd36eee3aecf" providerId="LiveId" clId="{958F82C4-E1A8-432C-9F13-09780C7FF5AA}" dt="2022-07-17T02:26:07.167" v="2103" actId="14100"/>
        <pc:sldMkLst>
          <pc:docMk/>
          <pc:sldMk cId="3929896809" sldId="264"/>
        </pc:sldMkLst>
        <pc:spChg chg="mod">
          <ac:chgData name="JAI ANAND" userId="922efd36eee3aecf" providerId="LiveId" clId="{958F82C4-E1A8-432C-9F13-09780C7FF5AA}" dt="2022-07-17T02:25:38.995" v="2096" actId="207"/>
          <ac:spMkLst>
            <pc:docMk/>
            <pc:sldMk cId="3929896809" sldId="264"/>
            <ac:spMk id="2" creationId="{47AC4959-36C7-FC0D-9CCC-DBDE622EE485}"/>
          </ac:spMkLst>
        </pc:spChg>
        <pc:spChg chg="mod">
          <ac:chgData name="JAI ANAND" userId="922efd36eee3aecf" providerId="LiveId" clId="{958F82C4-E1A8-432C-9F13-09780C7FF5AA}" dt="2022-07-17T02:26:07.167" v="2103" actId="14100"/>
          <ac:spMkLst>
            <pc:docMk/>
            <pc:sldMk cId="3929896809" sldId="264"/>
            <ac:spMk id="3" creationId="{185B5AFC-EE2B-ECCD-4A85-36473A3723EA}"/>
          </ac:spMkLst>
        </pc:spChg>
      </pc:sldChg>
      <pc:sldChg chg="delSp modSp new mod">
        <pc:chgData name="JAI ANAND" userId="922efd36eee3aecf" providerId="LiveId" clId="{958F82C4-E1A8-432C-9F13-09780C7FF5AA}" dt="2022-07-17T02:27:40.237" v="2121" actId="207"/>
        <pc:sldMkLst>
          <pc:docMk/>
          <pc:sldMk cId="106167518" sldId="265"/>
        </pc:sldMkLst>
        <pc:spChg chg="mod">
          <ac:chgData name="JAI ANAND" userId="922efd36eee3aecf" providerId="LiveId" clId="{958F82C4-E1A8-432C-9F13-09780C7FF5AA}" dt="2022-07-17T02:27:40.237" v="2121" actId="207"/>
          <ac:spMkLst>
            <pc:docMk/>
            <pc:sldMk cId="106167518" sldId="265"/>
            <ac:spMk id="2" creationId="{FF29CB43-E4A5-0590-5954-C1F26518B18C}"/>
          </ac:spMkLst>
        </pc:spChg>
        <pc:spChg chg="del mod">
          <ac:chgData name="JAI ANAND" userId="922efd36eee3aecf" providerId="LiveId" clId="{958F82C4-E1A8-432C-9F13-09780C7FF5AA}" dt="2022-07-17T02:27:25.241" v="2118" actId="478"/>
          <ac:spMkLst>
            <pc:docMk/>
            <pc:sldMk cId="106167518" sldId="265"/>
            <ac:spMk id="3" creationId="{9A59D536-6220-F084-F7FD-0AA0274D8C6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E2EB84-92C9-44EF-B58C-FFD564ACF41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E29B4E8-F479-4EAC-A51B-38E28A1F14C8}">
      <dgm:prSet/>
      <dgm:spPr>
        <a:solidFill>
          <a:schemeClr val="bg2">
            <a:lumMod val="60000"/>
            <a:lumOff val="40000"/>
          </a:schemeClr>
        </a:solidFill>
      </dgm:spPr>
      <dgm:t>
        <a:bodyPr/>
        <a:lstStyle/>
        <a:p>
          <a:r>
            <a:rPr lang="en-US" b="1" dirty="0">
              <a:solidFill>
                <a:schemeClr val="tx1">
                  <a:lumMod val="95000"/>
                  <a:lumOff val="5000"/>
                </a:schemeClr>
              </a:solidFill>
            </a:rPr>
            <a:t>In addition to increased accuracy in predictions and a better Intersection over Union in bounding boxes (compared to real-time object detectors), YOLO has the inherent advantage of speed.</a:t>
          </a:r>
        </a:p>
      </dgm:t>
    </dgm:pt>
    <dgm:pt modelId="{5A2C9B16-897A-4742-A7F1-DCDA887CD81A}" type="parTrans" cxnId="{E2ACD2C2-4B2D-4A28-82D5-A9D759AD137A}">
      <dgm:prSet/>
      <dgm:spPr/>
      <dgm:t>
        <a:bodyPr/>
        <a:lstStyle/>
        <a:p>
          <a:endParaRPr lang="en-US"/>
        </a:p>
      </dgm:t>
    </dgm:pt>
    <dgm:pt modelId="{8BB2D4C5-1EEA-4538-991E-72D23D123CD4}" type="sibTrans" cxnId="{E2ACD2C2-4B2D-4A28-82D5-A9D759AD137A}">
      <dgm:prSet/>
      <dgm:spPr/>
      <dgm:t>
        <a:bodyPr/>
        <a:lstStyle/>
        <a:p>
          <a:endParaRPr lang="en-US"/>
        </a:p>
      </dgm:t>
    </dgm:pt>
    <dgm:pt modelId="{EFBB745A-6A48-4994-A41B-7ED193B3236D}">
      <dgm:prSet/>
      <dgm:spPr>
        <a:solidFill>
          <a:schemeClr val="bg2">
            <a:lumMod val="60000"/>
            <a:lumOff val="40000"/>
          </a:schemeClr>
        </a:solidFill>
      </dgm:spPr>
      <dgm:t>
        <a:bodyPr/>
        <a:lstStyle/>
        <a:p>
          <a:r>
            <a:rPr lang="en-US" b="1" dirty="0">
              <a:solidFill>
                <a:schemeClr val="tx1">
                  <a:lumMod val="95000"/>
                  <a:lumOff val="5000"/>
                </a:schemeClr>
              </a:solidFill>
            </a:rPr>
            <a:t>YOLO is a much faster algorithm than its counterparts, running at as high as 45 FPS.</a:t>
          </a:r>
        </a:p>
      </dgm:t>
    </dgm:pt>
    <dgm:pt modelId="{B8060B3C-3C41-4FBE-B91A-ADB0B280FDCD}" type="parTrans" cxnId="{BB839CC6-1B26-4B89-BD29-C636A53FD659}">
      <dgm:prSet/>
      <dgm:spPr/>
      <dgm:t>
        <a:bodyPr/>
        <a:lstStyle/>
        <a:p>
          <a:endParaRPr lang="en-US"/>
        </a:p>
      </dgm:t>
    </dgm:pt>
    <dgm:pt modelId="{038D0D68-D6BB-473F-A459-179596BCADCA}" type="sibTrans" cxnId="{BB839CC6-1B26-4B89-BD29-C636A53FD659}">
      <dgm:prSet/>
      <dgm:spPr/>
      <dgm:t>
        <a:bodyPr/>
        <a:lstStyle/>
        <a:p>
          <a:endParaRPr lang="en-US"/>
        </a:p>
      </dgm:t>
    </dgm:pt>
    <dgm:pt modelId="{040688A5-1562-4D6E-844E-F8CDD801223A}">
      <dgm:prSet/>
      <dgm:spPr>
        <a:solidFill>
          <a:schemeClr val="bg2">
            <a:lumMod val="60000"/>
            <a:lumOff val="40000"/>
          </a:schemeClr>
        </a:solidFill>
      </dgm:spPr>
      <dgm:t>
        <a:bodyPr/>
        <a:lstStyle/>
        <a:p>
          <a:r>
            <a:rPr lang="en-US" b="1" dirty="0">
              <a:solidFill>
                <a:schemeClr val="tx1">
                  <a:lumMod val="95000"/>
                  <a:lumOff val="5000"/>
                </a:schemeClr>
              </a:solidFill>
            </a:rPr>
            <a:t>While algorithms like Faster RCNN work by detecting possible regions of interest using the Region Proposal Network and then perform recognition on those regions separately, YOLO performs all its predictions with the help of a single fully connected layer.</a:t>
          </a:r>
        </a:p>
      </dgm:t>
    </dgm:pt>
    <dgm:pt modelId="{D1FD47D8-00FD-430F-8479-E3BA39479B7E}" type="parTrans" cxnId="{5F734A24-C80B-4529-9295-45AB9F7F1BCF}">
      <dgm:prSet/>
      <dgm:spPr/>
      <dgm:t>
        <a:bodyPr/>
        <a:lstStyle/>
        <a:p>
          <a:endParaRPr lang="en-US"/>
        </a:p>
      </dgm:t>
    </dgm:pt>
    <dgm:pt modelId="{7D22E123-C0F6-4887-ACCE-35BAB9F3BC1C}" type="sibTrans" cxnId="{5F734A24-C80B-4529-9295-45AB9F7F1BCF}">
      <dgm:prSet/>
      <dgm:spPr/>
      <dgm:t>
        <a:bodyPr/>
        <a:lstStyle/>
        <a:p>
          <a:endParaRPr lang="en-US"/>
        </a:p>
      </dgm:t>
    </dgm:pt>
    <dgm:pt modelId="{4F738211-D31F-4A5C-9732-B1299320D3E5}">
      <dgm:prSet/>
      <dgm:spPr>
        <a:solidFill>
          <a:schemeClr val="bg2">
            <a:lumMod val="60000"/>
            <a:lumOff val="40000"/>
          </a:schemeClr>
        </a:solidFill>
      </dgm:spPr>
      <dgm:t>
        <a:bodyPr/>
        <a:lstStyle/>
        <a:p>
          <a:r>
            <a:rPr lang="en-US" b="1" dirty="0">
              <a:solidFill>
                <a:schemeClr val="tx1">
                  <a:lumMod val="95000"/>
                  <a:lumOff val="5000"/>
                </a:schemeClr>
              </a:solidFill>
            </a:rPr>
            <a:t>Methods that use Region Proposal Networks thus end up performing multiple iterations for the same image, while YOLO gets away with a single iteration. </a:t>
          </a:r>
        </a:p>
      </dgm:t>
    </dgm:pt>
    <dgm:pt modelId="{7FB8899E-78B8-402F-8244-41CF7669C5EE}" type="parTrans" cxnId="{15CDC09E-9A12-4E2C-B8C9-9A824B7C66F9}">
      <dgm:prSet/>
      <dgm:spPr/>
      <dgm:t>
        <a:bodyPr/>
        <a:lstStyle/>
        <a:p>
          <a:endParaRPr lang="en-US"/>
        </a:p>
      </dgm:t>
    </dgm:pt>
    <dgm:pt modelId="{5F1A860D-F460-450B-BFD0-C4205EE5B78F}" type="sibTrans" cxnId="{15CDC09E-9A12-4E2C-B8C9-9A824B7C66F9}">
      <dgm:prSet/>
      <dgm:spPr/>
      <dgm:t>
        <a:bodyPr/>
        <a:lstStyle/>
        <a:p>
          <a:endParaRPr lang="en-US"/>
        </a:p>
      </dgm:t>
    </dgm:pt>
    <dgm:pt modelId="{EFD91E5A-20E6-403E-8EE5-7978E2F092F4}" type="pres">
      <dgm:prSet presAssocID="{0EE2EB84-92C9-44EF-B58C-FFD564ACF418}" presName="linear" presStyleCnt="0">
        <dgm:presLayoutVars>
          <dgm:animLvl val="lvl"/>
          <dgm:resizeHandles val="exact"/>
        </dgm:presLayoutVars>
      </dgm:prSet>
      <dgm:spPr/>
    </dgm:pt>
    <dgm:pt modelId="{BC590326-1FF4-4407-B33B-4A9B1B495746}" type="pres">
      <dgm:prSet presAssocID="{FE29B4E8-F479-4EAC-A51B-38E28A1F14C8}" presName="parentText" presStyleLbl="node1" presStyleIdx="0" presStyleCnt="4">
        <dgm:presLayoutVars>
          <dgm:chMax val="0"/>
          <dgm:bulletEnabled val="1"/>
        </dgm:presLayoutVars>
      </dgm:prSet>
      <dgm:spPr/>
    </dgm:pt>
    <dgm:pt modelId="{57D0B034-F7E7-40D4-A727-86133CE29B28}" type="pres">
      <dgm:prSet presAssocID="{8BB2D4C5-1EEA-4538-991E-72D23D123CD4}" presName="spacer" presStyleCnt="0"/>
      <dgm:spPr/>
    </dgm:pt>
    <dgm:pt modelId="{5C2ED3D9-6537-4B57-BEB4-EB5CE3FCE1C7}" type="pres">
      <dgm:prSet presAssocID="{EFBB745A-6A48-4994-A41B-7ED193B3236D}" presName="parentText" presStyleLbl="node1" presStyleIdx="1" presStyleCnt="4" custLinFactY="1340" custLinFactNeighborY="100000">
        <dgm:presLayoutVars>
          <dgm:chMax val="0"/>
          <dgm:bulletEnabled val="1"/>
        </dgm:presLayoutVars>
      </dgm:prSet>
      <dgm:spPr/>
    </dgm:pt>
    <dgm:pt modelId="{094A186D-9BB5-46F0-BC2D-DCEE7E0C6448}" type="pres">
      <dgm:prSet presAssocID="{038D0D68-D6BB-473F-A459-179596BCADCA}" presName="spacer" presStyleCnt="0"/>
      <dgm:spPr/>
    </dgm:pt>
    <dgm:pt modelId="{895FDDC6-DFE2-4EBF-AE3E-3333A5E274F3}" type="pres">
      <dgm:prSet presAssocID="{040688A5-1562-4D6E-844E-F8CDD801223A}" presName="parentText" presStyleLbl="node1" presStyleIdx="2" presStyleCnt="4" custLinFactY="9829" custLinFactNeighborY="100000">
        <dgm:presLayoutVars>
          <dgm:chMax val="0"/>
          <dgm:bulletEnabled val="1"/>
        </dgm:presLayoutVars>
      </dgm:prSet>
      <dgm:spPr/>
    </dgm:pt>
    <dgm:pt modelId="{01E992F5-B903-480D-A86E-07271F918099}" type="pres">
      <dgm:prSet presAssocID="{7D22E123-C0F6-4887-ACCE-35BAB9F3BC1C}" presName="spacer" presStyleCnt="0"/>
      <dgm:spPr/>
    </dgm:pt>
    <dgm:pt modelId="{46759B4A-5CC2-44C0-B5A6-F00F635B4666}" type="pres">
      <dgm:prSet presAssocID="{4F738211-D31F-4A5C-9732-B1299320D3E5}" presName="parentText" presStyleLbl="node1" presStyleIdx="3" presStyleCnt="4" custLinFactY="20949" custLinFactNeighborX="964" custLinFactNeighborY="100000">
        <dgm:presLayoutVars>
          <dgm:chMax val="0"/>
          <dgm:bulletEnabled val="1"/>
        </dgm:presLayoutVars>
      </dgm:prSet>
      <dgm:spPr/>
    </dgm:pt>
  </dgm:ptLst>
  <dgm:cxnLst>
    <dgm:cxn modelId="{5F734A24-C80B-4529-9295-45AB9F7F1BCF}" srcId="{0EE2EB84-92C9-44EF-B58C-FFD564ACF418}" destId="{040688A5-1562-4D6E-844E-F8CDD801223A}" srcOrd="2" destOrd="0" parTransId="{D1FD47D8-00FD-430F-8479-E3BA39479B7E}" sibTransId="{7D22E123-C0F6-4887-ACCE-35BAB9F3BC1C}"/>
    <dgm:cxn modelId="{39E61D6F-273A-4D76-9B53-2781BFCEFDE4}" type="presOf" srcId="{EFBB745A-6A48-4994-A41B-7ED193B3236D}" destId="{5C2ED3D9-6537-4B57-BEB4-EB5CE3FCE1C7}" srcOrd="0" destOrd="0" presId="urn:microsoft.com/office/officeart/2005/8/layout/vList2"/>
    <dgm:cxn modelId="{705AB456-AD66-44AA-84A6-5D510DA95138}" type="presOf" srcId="{0EE2EB84-92C9-44EF-B58C-FFD564ACF418}" destId="{EFD91E5A-20E6-403E-8EE5-7978E2F092F4}" srcOrd="0" destOrd="0" presId="urn:microsoft.com/office/officeart/2005/8/layout/vList2"/>
    <dgm:cxn modelId="{38B2F892-34B5-488B-A29E-9C58087479EC}" type="presOf" srcId="{FE29B4E8-F479-4EAC-A51B-38E28A1F14C8}" destId="{BC590326-1FF4-4407-B33B-4A9B1B495746}" srcOrd="0" destOrd="0" presId="urn:microsoft.com/office/officeart/2005/8/layout/vList2"/>
    <dgm:cxn modelId="{15CDC09E-9A12-4E2C-B8C9-9A824B7C66F9}" srcId="{0EE2EB84-92C9-44EF-B58C-FFD564ACF418}" destId="{4F738211-D31F-4A5C-9732-B1299320D3E5}" srcOrd="3" destOrd="0" parTransId="{7FB8899E-78B8-402F-8244-41CF7669C5EE}" sibTransId="{5F1A860D-F460-450B-BFD0-C4205EE5B78F}"/>
    <dgm:cxn modelId="{E2ACD2C2-4B2D-4A28-82D5-A9D759AD137A}" srcId="{0EE2EB84-92C9-44EF-B58C-FFD564ACF418}" destId="{FE29B4E8-F479-4EAC-A51B-38E28A1F14C8}" srcOrd="0" destOrd="0" parTransId="{5A2C9B16-897A-4742-A7F1-DCDA887CD81A}" sibTransId="{8BB2D4C5-1EEA-4538-991E-72D23D123CD4}"/>
    <dgm:cxn modelId="{BB839CC6-1B26-4B89-BD29-C636A53FD659}" srcId="{0EE2EB84-92C9-44EF-B58C-FFD564ACF418}" destId="{EFBB745A-6A48-4994-A41B-7ED193B3236D}" srcOrd="1" destOrd="0" parTransId="{B8060B3C-3C41-4FBE-B91A-ADB0B280FDCD}" sibTransId="{038D0D68-D6BB-473F-A459-179596BCADCA}"/>
    <dgm:cxn modelId="{947EB2F0-F0F7-45B0-871E-D549FF66CBB5}" type="presOf" srcId="{040688A5-1562-4D6E-844E-F8CDD801223A}" destId="{895FDDC6-DFE2-4EBF-AE3E-3333A5E274F3}" srcOrd="0" destOrd="0" presId="urn:microsoft.com/office/officeart/2005/8/layout/vList2"/>
    <dgm:cxn modelId="{1E6327FA-BE7B-4DB2-857D-66A5E4EA0772}" type="presOf" srcId="{4F738211-D31F-4A5C-9732-B1299320D3E5}" destId="{46759B4A-5CC2-44C0-B5A6-F00F635B4666}" srcOrd="0" destOrd="0" presId="urn:microsoft.com/office/officeart/2005/8/layout/vList2"/>
    <dgm:cxn modelId="{94498DBC-95E1-4964-8B5E-68E04316FEA5}" type="presParOf" srcId="{EFD91E5A-20E6-403E-8EE5-7978E2F092F4}" destId="{BC590326-1FF4-4407-B33B-4A9B1B495746}" srcOrd="0" destOrd="0" presId="urn:microsoft.com/office/officeart/2005/8/layout/vList2"/>
    <dgm:cxn modelId="{058F54A6-512D-4E23-90C0-C28640533B06}" type="presParOf" srcId="{EFD91E5A-20E6-403E-8EE5-7978E2F092F4}" destId="{57D0B034-F7E7-40D4-A727-86133CE29B28}" srcOrd="1" destOrd="0" presId="urn:microsoft.com/office/officeart/2005/8/layout/vList2"/>
    <dgm:cxn modelId="{A7B05F6D-5F1D-46AF-BB57-278131FE1720}" type="presParOf" srcId="{EFD91E5A-20E6-403E-8EE5-7978E2F092F4}" destId="{5C2ED3D9-6537-4B57-BEB4-EB5CE3FCE1C7}" srcOrd="2" destOrd="0" presId="urn:microsoft.com/office/officeart/2005/8/layout/vList2"/>
    <dgm:cxn modelId="{B0F036D7-52B6-4E66-8C4F-F5490BC4E43B}" type="presParOf" srcId="{EFD91E5A-20E6-403E-8EE5-7978E2F092F4}" destId="{094A186D-9BB5-46F0-BC2D-DCEE7E0C6448}" srcOrd="3" destOrd="0" presId="urn:microsoft.com/office/officeart/2005/8/layout/vList2"/>
    <dgm:cxn modelId="{52F05203-2C79-4005-BFA9-8FCD284424C9}" type="presParOf" srcId="{EFD91E5A-20E6-403E-8EE5-7978E2F092F4}" destId="{895FDDC6-DFE2-4EBF-AE3E-3333A5E274F3}" srcOrd="4" destOrd="0" presId="urn:microsoft.com/office/officeart/2005/8/layout/vList2"/>
    <dgm:cxn modelId="{70ACA99F-BBAF-431D-95E1-04A365348FC0}" type="presParOf" srcId="{EFD91E5A-20E6-403E-8EE5-7978E2F092F4}" destId="{01E992F5-B903-480D-A86E-07271F918099}" srcOrd="5" destOrd="0" presId="urn:microsoft.com/office/officeart/2005/8/layout/vList2"/>
    <dgm:cxn modelId="{214F3DDC-CF58-47E8-ADFA-277998EC4F40}" type="presParOf" srcId="{EFD91E5A-20E6-403E-8EE5-7978E2F092F4}" destId="{46759B4A-5CC2-44C0-B5A6-F00F635B46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90326-1FF4-4407-B33B-4A9B1B495746}">
      <dsp:nvSpPr>
        <dsp:cNvPr id="0" name=""/>
        <dsp:cNvSpPr/>
      </dsp:nvSpPr>
      <dsp:spPr>
        <a:xfrm>
          <a:off x="0" y="133885"/>
          <a:ext cx="7060095" cy="1356029"/>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lumMod val="95000"/>
                  <a:lumOff val="5000"/>
                </a:schemeClr>
              </a:solidFill>
            </a:rPr>
            <a:t>In addition to increased accuracy in predictions and a better Intersection over Union in bounding boxes (compared to real-time object detectors), YOLO has the inherent advantage of speed.</a:t>
          </a:r>
        </a:p>
      </dsp:txBody>
      <dsp:txXfrm>
        <a:off x="66196" y="200081"/>
        <a:ext cx="6927703" cy="1223637"/>
      </dsp:txXfrm>
    </dsp:sp>
    <dsp:sp modelId="{5C2ED3D9-6537-4B57-BEB4-EB5CE3FCE1C7}">
      <dsp:nvSpPr>
        <dsp:cNvPr id="0" name=""/>
        <dsp:cNvSpPr/>
      </dsp:nvSpPr>
      <dsp:spPr>
        <a:xfrm>
          <a:off x="0" y="1617526"/>
          <a:ext cx="7060095" cy="1356029"/>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lumMod val="95000"/>
                  <a:lumOff val="5000"/>
                </a:schemeClr>
              </a:solidFill>
            </a:rPr>
            <a:t>YOLO is a much faster algorithm than its counterparts, running at as high as 45 FPS.</a:t>
          </a:r>
        </a:p>
      </dsp:txBody>
      <dsp:txXfrm>
        <a:off x="66196" y="1683722"/>
        <a:ext cx="6927703" cy="1223637"/>
      </dsp:txXfrm>
    </dsp:sp>
    <dsp:sp modelId="{895FDDC6-DFE2-4EBF-AE3E-3333A5E274F3}">
      <dsp:nvSpPr>
        <dsp:cNvPr id="0" name=""/>
        <dsp:cNvSpPr/>
      </dsp:nvSpPr>
      <dsp:spPr>
        <a:xfrm>
          <a:off x="0" y="3143389"/>
          <a:ext cx="7060095" cy="1356029"/>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lumMod val="95000"/>
                  <a:lumOff val="5000"/>
                </a:schemeClr>
              </a:solidFill>
            </a:rPr>
            <a:t>While algorithms like Faster RCNN work by detecting possible regions of interest using the Region Proposal Network and then perform recognition on those regions separately, YOLO performs all its predictions with the help of a single fully connected layer.</a:t>
          </a:r>
        </a:p>
      </dsp:txBody>
      <dsp:txXfrm>
        <a:off x="66196" y="3209585"/>
        <a:ext cx="6927703" cy="1223637"/>
      </dsp:txXfrm>
    </dsp:sp>
    <dsp:sp modelId="{46759B4A-5CC2-44C0-B5A6-F00F635B4666}">
      <dsp:nvSpPr>
        <dsp:cNvPr id="0" name=""/>
        <dsp:cNvSpPr/>
      </dsp:nvSpPr>
      <dsp:spPr>
        <a:xfrm>
          <a:off x="0" y="4500021"/>
          <a:ext cx="7060095" cy="1356029"/>
        </a:xfrm>
        <a:prstGeom prst="roundRect">
          <a:avLst/>
        </a:prstGeom>
        <a:solidFill>
          <a:schemeClr val="bg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lumMod val="95000"/>
                  <a:lumOff val="5000"/>
                </a:schemeClr>
              </a:solidFill>
            </a:rPr>
            <a:t>Methods that use Region Proposal Networks thus end up performing multiple iterations for the same image, while YOLO gets away with a single iteration. </a:t>
          </a:r>
        </a:p>
      </dsp:txBody>
      <dsp:txXfrm>
        <a:off x="66196" y="4566217"/>
        <a:ext cx="6927703" cy="1223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E29A3-594A-42D0-BE33-080E7B852B05}" type="datetimeFigureOut">
              <a:rPr lang="en-IN" smtClean="0"/>
              <a:t>06-01-2023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E0D79-5548-474F-86B3-95C3FD9011A2}" type="slidenum">
              <a:rPr lang="en-IN" smtClean="0"/>
              <a:t>‹#›</a:t>
            </a:fld>
            <a:endParaRPr lang="en-IN"/>
          </a:p>
        </p:txBody>
      </p:sp>
    </p:spTree>
    <p:extLst>
      <p:ext uri="{BB962C8B-B14F-4D97-AF65-F5344CB8AC3E}">
        <p14:creationId xmlns:p14="http://schemas.microsoft.com/office/powerpoint/2010/main" val="351067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1/6/2023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41424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687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62273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39329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28164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576241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32153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7054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8052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a:xfrm>
            <a:off x="10951856" y="5867131"/>
            <a:ext cx="551167" cy="365125"/>
          </a:xfrm>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746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886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37548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77403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6579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079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1/6/2023</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646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3905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70F276-1833-4A75-9C1D-A56E2295A68D}" type="datetimeFigureOut">
              <a:rPr lang="en-US" smtClean="0"/>
              <a:pPr/>
              <a:t>1/6/2023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solidFill>
                <a:srgbClr val="FFFFFF"/>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696795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herlund.blogspot.com/2017/07/machine-learning-is-already-part-of.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boell.de/de/2016/06/24/deutschland-fuer-oder-gegen-atomwaffen"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conac.org.uk/results-conac-pre-season-open-3rd-apri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highway-signs/l/limitation.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bojankomazec.com/2020/01/object-detection-with-yolo.htm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inside a glass house surrounded by plants">
            <a:extLst>
              <a:ext uri="{FF2B5EF4-FFF2-40B4-BE49-F238E27FC236}">
                <a16:creationId xmlns:a16="http://schemas.microsoft.com/office/drawing/2014/main" id="{8E92519C-ECB0-D26B-10E7-280DE2E318A7}"/>
              </a:ext>
            </a:extLst>
          </p:cNvPr>
          <p:cNvPicPr>
            <a:picLocks noChangeAspect="1"/>
          </p:cNvPicPr>
          <p:nvPr/>
        </p:nvPicPr>
        <p:blipFill rotWithShape="1">
          <a:blip r:embed="rId2">
            <a:alphaModFix amt="20000"/>
          </a:blip>
          <a:srcRect t="9193" r="-1" b="6515"/>
          <a:stretch/>
        </p:blipFill>
        <p:spPr>
          <a:xfrm>
            <a:off x="-2" y="10"/>
            <a:ext cx="12188952" cy="6857990"/>
          </a:xfrm>
          <a:prstGeom prst="rect">
            <a:avLst/>
          </a:prstGeom>
        </p:spPr>
      </p:pic>
      <p:sp>
        <p:nvSpPr>
          <p:cNvPr id="2" name="Title 1">
            <a:extLst>
              <a:ext uri="{FF2B5EF4-FFF2-40B4-BE49-F238E27FC236}">
                <a16:creationId xmlns:a16="http://schemas.microsoft.com/office/drawing/2014/main" id="{27FFD9C0-7511-58EE-AE92-FC46FEEEADC2}"/>
              </a:ext>
            </a:extLst>
          </p:cNvPr>
          <p:cNvSpPr>
            <a:spLocks noGrp="1"/>
          </p:cNvSpPr>
          <p:nvPr>
            <p:ph type="ctrTitle"/>
          </p:nvPr>
        </p:nvSpPr>
        <p:spPr>
          <a:xfrm>
            <a:off x="1524000" y="1477925"/>
            <a:ext cx="9144000" cy="2032037"/>
          </a:xfrm>
        </p:spPr>
        <p:txBody>
          <a:bodyPr>
            <a:normAutofit fontScale="90000"/>
          </a:bodyPr>
          <a:lstStyle/>
          <a:p>
            <a:r>
              <a:rPr lang="en-IN" dirty="0">
                <a:solidFill>
                  <a:schemeClr val="tx1">
                    <a:lumMod val="85000"/>
                    <a:lumOff val="15000"/>
                  </a:schemeClr>
                </a:solidFill>
              </a:rPr>
              <a:t>Vehicle Counting Application using YoloV3 and COCO</a:t>
            </a:r>
          </a:p>
        </p:txBody>
      </p:sp>
      <p:sp>
        <p:nvSpPr>
          <p:cNvPr id="3" name="Subtitle 2">
            <a:extLst>
              <a:ext uri="{FF2B5EF4-FFF2-40B4-BE49-F238E27FC236}">
                <a16:creationId xmlns:a16="http://schemas.microsoft.com/office/drawing/2014/main" id="{D10EEC02-41C4-2B2D-8D9F-CD3C3917A0DF}"/>
              </a:ext>
            </a:extLst>
          </p:cNvPr>
          <p:cNvSpPr>
            <a:spLocks noGrp="1"/>
          </p:cNvSpPr>
          <p:nvPr>
            <p:ph type="subTitle" idx="1"/>
          </p:nvPr>
        </p:nvSpPr>
        <p:spPr>
          <a:xfrm>
            <a:off x="1524000" y="3838354"/>
            <a:ext cx="9144000" cy="2032037"/>
          </a:xfrm>
        </p:spPr>
        <p:txBody>
          <a:bodyPr>
            <a:normAutofit fontScale="47500" lnSpcReduction="20000"/>
          </a:bodyPr>
          <a:lstStyle/>
          <a:p>
            <a:pPr algn="r"/>
            <a:r>
              <a:rPr lang="en-IN" sz="6200" dirty="0">
                <a:solidFill>
                  <a:schemeClr val="tx1">
                    <a:lumMod val="85000"/>
                    <a:lumOff val="15000"/>
                  </a:schemeClr>
                </a:solidFill>
              </a:rPr>
              <a:t>  </a:t>
            </a:r>
            <a:r>
              <a:rPr lang="en-IN" sz="4600" dirty="0">
                <a:solidFill>
                  <a:schemeClr val="tx1">
                    <a:lumMod val="85000"/>
                    <a:lumOff val="15000"/>
                  </a:schemeClr>
                </a:solidFill>
              </a:rPr>
              <a:t>Made by :   Jai Anand </a:t>
            </a:r>
          </a:p>
          <a:p>
            <a:pPr algn="r"/>
            <a:r>
              <a:rPr lang="en-IN" sz="4600" dirty="0">
                <a:solidFill>
                  <a:schemeClr val="tx1">
                    <a:lumMod val="85000"/>
                    <a:lumOff val="15000"/>
                  </a:schemeClr>
                </a:solidFill>
              </a:rPr>
              <a:t> </a:t>
            </a:r>
            <a:r>
              <a:rPr lang="en-IN" sz="46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2016792</a:t>
            </a:r>
          </a:p>
          <a:p>
            <a:pPr algn="r"/>
            <a:r>
              <a:rPr lang="en-IN" sz="4600" dirty="0">
                <a:solidFill>
                  <a:schemeClr val="tx1">
                    <a:lumMod val="85000"/>
                    <a:lumOff val="15000"/>
                  </a:schemeClr>
                </a:solidFill>
              </a:rPr>
              <a:t>Guided By : Dr Vikas Tripathi </a:t>
            </a:r>
          </a:p>
          <a:p>
            <a:pPr algn="r"/>
            <a:r>
              <a:rPr lang="en-IN" sz="4600" dirty="0">
                <a:solidFill>
                  <a:schemeClr val="tx1">
                    <a:lumMod val="85000"/>
                    <a:lumOff val="15000"/>
                  </a:schemeClr>
                </a:solidFill>
              </a:rPr>
              <a:t>Associate Professor, Dean(R&amp;D), GEU Dehradun</a:t>
            </a:r>
          </a:p>
          <a:p>
            <a:pPr algn="r"/>
            <a:r>
              <a:rPr lang="en-IN" sz="2200" dirty="0">
                <a:solidFill>
                  <a:schemeClr val="tx1">
                    <a:lumMod val="85000"/>
                    <a:lumOff val="15000"/>
                  </a:schemeClr>
                </a:solidFill>
              </a:rPr>
              <a:t> </a:t>
            </a:r>
          </a:p>
        </p:txBody>
      </p:sp>
    </p:spTree>
    <p:extLst>
      <p:ext uri="{BB962C8B-B14F-4D97-AF65-F5344CB8AC3E}">
        <p14:creationId xmlns:p14="http://schemas.microsoft.com/office/powerpoint/2010/main" val="365532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B43-E4A5-0590-5954-C1F26518B18C}"/>
              </a:ext>
            </a:extLst>
          </p:cNvPr>
          <p:cNvSpPr>
            <a:spLocks noGrp="1"/>
          </p:cNvSpPr>
          <p:nvPr>
            <p:ph type="ctrTitle"/>
          </p:nvPr>
        </p:nvSpPr>
        <p:spPr>
          <a:xfrm>
            <a:off x="1524000" y="2880814"/>
            <a:ext cx="9144000" cy="1096372"/>
          </a:xfrm>
        </p:spPr>
        <p:txBody>
          <a:bodyPr/>
          <a:lstStyle/>
          <a:p>
            <a:r>
              <a:rPr lang="en-IN" dirty="0">
                <a:solidFill>
                  <a:schemeClr val="tx1"/>
                </a:solidFill>
              </a:rPr>
              <a:t>Thank You </a:t>
            </a:r>
          </a:p>
        </p:txBody>
      </p:sp>
    </p:spTree>
    <p:extLst>
      <p:ext uri="{BB962C8B-B14F-4D97-AF65-F5344CB8AC3E}">
        <p14:creationId xmlns:p14="http://schemas.microsoft.com/office/powerpoint/2010/main" val="10616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3546-698B-FEE4-6651-BA7C47CC93CB}"/>
              </a:ext>
            </a:extLst>
          </p:cNvPr>
          <p:cNvSpPr>
            <a:spLocks noGrp="1"/>
          </p:cNvSpPr>
          <p:nvPr>
            <p:ph type="title"/>
          </p:nvPr>
        </p:nvSpPr>
        <p:spPr>
          <a:xfrm>
            <a:off x="838199" y="488577"/>
            <a:ext cx="4581525" cy="814233"/>
          </a:xfrm>
        </p:spPr>
        <p:txBody>
          <a:bodyPr anchor="b">
            <a:normAutofit/>
          </a:bodyPr>
          <a:lstStyle/>
          <a:p>
            <a:pPr algn="ctr"/>
            <a:r>
              <a:rPr lang="en-IN" sz="4400" b="1">
                <a:solidFill>
                  <a:schemeClr val="tx1">
                    <a:lumMod val="95000"/>
                    <a:lumOff val="5000"/>
                  </a:schemeClr>
                </a:solidFill>
                <a:latin typeface="Times New Roman" panose="02020603050405020304" pitchFamily="18" charset="0"/>
                <a:cs typeface="Times New Roman" panose="02020603050405020304" pitchFamily="18" charset="0"/>
              </a:rPr>
              <a:t>Tools Used </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660D6A-13FA-6F5F-D939-F9F9D98AEACA}"/>
              </a:ext>
            </a:extLst>
          </p:cNvPr>
          <p:cNvSpPr>
            <a:spLocks noGrp="1"/>
          </p:cNvSpPr>
          <p:nvPr>
            <p:ph idx="1"/>
          </p:nvPr>
        </p:nvSpPr>
        <p:spPr>
          <a:xfrm>
            <a:off x="838199" y="1396602"/>
            <a:ext cx="4771274" cy="4972820"/>
          </a:xfrm>
        </p:spPr>
        <p:txBody>
          <a:bodyPr>
            <a:noAutofit/>
          </a:bodyPr>
          <a:lstStyle/>
          <a:p>
            <a:pPr>
              <a:lnSpc>
                <a:spcPct val="100000"/>
              </a:lnSpc>
              <a:spcBef>
                <a:spcPts val="0"/>
              </a:spcBef>
              <a:spcAft>
                <a:spcPts val="600"/>
              </a:spcAft>
            </a:pPr>
            <a:r>
              <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COCO Dataset</a:t>
            </a:r>
          </a:p>
          <a:p>
            <a:pPr marL="228600" indent="0">
              <a:lnSpc>
                <a:spcPct val="100000"/>
              </a:lnSpc>
              <a:spcBef>
                <a:spcPts val="0"/>
              </a:spcBef>
              <a:spcAft>
                <a:spcPts val="600"/>
              </a:spcAft>
              <a:buNone/>
            </a:pPr>
            <a:r>
              <a:rPr lang="en-US"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Common Objects in Context Common Objects  is a database that aims to enable future research for object detection, instance segmentation, image captioning, and person key points localization. COCO is a large-scale object detection, segmentation, and captioning dataset.</a:t>
            </a:r>
          </a:p>
          <a:p>
            <a:pPr marL="228600" indent="0">
              <a:lnSpc>
                <a:spcPct val="100000"/>
              </a:lnSpc>
              <a:spcBef>
                <a:spcPts val="0"/>
              </a:spcBef>
              <a:spcAft>
                <a:spcPts val="600"/>
              </a:spcAft>
              <a:buNone/>
            </a:pPr>
            <a:endPar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a:p>
            <a:pPr>
              <a:lnSpc>
                <a:spcPct val="100000"/>
              </a:lnSpc>
              <a:spcBef>
                <a:spcPts val="0"/>
              </a:spcBef>
              <a:spcAft>
                <a:spcPts val="600"/>
              </a:spcAft>
            </a:pPr>
            <a:r>
              <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Processing Tools</a:t>
            </a:r>
          </a:p>
          <a:p>
            <a:pPr marL="228600" indent="0">
              <a:lnSpc>
                <a:spcPct val="100000"/>
              </a:lnSpc>
              <a:spcBef>
                <a:spcPts val="0"/>
              </a:spcBef>
              <a:spcAft>
                <a:spcPts val="600"/>
              </a:spcAft>
              <a:buNone/>
            </a:pPr>
            <a:r>
              <a:rPr lang="en-US" sz="1200" b="1" u="sng" dirty="0">
                <a:solidFill>
                  <a:schemeClr val="tx1">
                    <a:lumMod val="95000"/>
                    <a:lumOff val="5000"/>
                    <a:alpha val="60000"/>
                  </a:schemeClr>
                </a:solidFill>
                <a:latin typeface="Times New Roman" panose="02020603050405020304" pitchFamily="18" charset="0"/>
                <a:cs typeface="Times New Roman" panose="02020603050405020304" pitchFamily="18" charset="0"/>
              </a:rPr>
              <a:t>SciPy</a:t>
            </a:r>
            <a:r>
              <a:rPr lang="en-US"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 is a free and open-source Python library used for scientific computing and technical computing.</a:t>
            </a:r>
          </a:p>
          <a:p>
            <a:pPr marL="228600" indent="0">
              <a:lnSpc>
                <a:spcPct val="100000"/>
              </a:lnSpc>
              <a:spcBef>
                <a:spcPts val="0"/>
              </a:spcBef>
              <a:spcAft>
                <a:spcPts val="600"/>
              </a:spcAft>
              <a:buNone/>
            </a:pPr>
            <a:r>
              <a:rPr lang="en-US" sz="1200" b="1" u="sng" dirty="0">
                <a:solidFill>
                  <a:schemeClr val="tx1">
                    <a:lumMod val="95000"/>
                    <a:lumOff val="5000"/>
                    <a:alpha val="60000"/>
                  </a:schemeClr>
                </a:solidFill>
                <a:latin typeface="Times New Roman" panose="02020603050405020304" pitchFamily="18" charset="0"/>
                <a:cs typeface="Times New Roman" panose="02020603050405020304" pitchFamily="18" charset="0"/>
              </a:rPr>
              <a:t>NumPy</a:t>
            </a:r>
            <a:r>
              <a:rPr lang="en-US"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 is a library for the Python programming language, adding support for large, multi-dimensional arrays and matrices.</a:t>
            </a:r>
            <a:endPar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a:p>
            <a:pPr>
              <a:lnSpc>
                <a:spcPct val="100000"/>
              </a:lnSpc>
              <a:spcBef>
                <a:spcPts val="0"/>
              </a:spcBef>
              <a:spcAft>
                <a:spcPts val="600"/>
              </a:spcAft>
            </a:pPr>
            <a:r>
              <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OpenCV-Python</a:t>
            </a:r>
          </a:p>
          <a:p>
            <a:pPr marL="228600" indent="0">
              <a:lnSpc>
                <a:spcPct val="100000"/>
              </a:lnSpc>
              <a:spcBef>
                <a:spcPts val="0"/>
              </a:spcBef>
              <a:spcAft>
                <a:spcPts val="600"/>
              </a:spcAft>
              <a:buNone/>
            </a:pPr>
            <a:r>
              <a:rPr lang="en-US"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OpenCV is a library of programming functions mainly aimed at real-time computer vision.</a:t>
            </a:r>
          </a:p>
          <a:p>
            <a:pPr marL="228600" indent="0">
              <a:lnSpc>
                <a:spcPct val="100000"/>
              </a:lnSpc>
              <a:spcBef>
                <a:spcPts val="0"/>
              </a:spcBef>
              <a:spcAft>
                <a:spcPts val="600"/>
              </a:spcAft>
              <a:buNone/>
            </a:pPr>
            <a:endPar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a:p>
            <a:pPr>
              <a:lnSpc>
                <a:spcPct val="100000"/>
              </a:lnSpc>
              <a:spcBef>
                <a:spcPts val="0"/>
              </a:spcBef>
              <a:spcAft>
                <a:spcPts val="600"/>
              </a:spcAft>
            </a:pPr>
            <a:r>
              <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IDE and Python Programming Language</a:t>
            </a:r>
          </a:p>
          <a:p>
            <a:pPr marL="228600" indent="0">
              <a:lnSpc>
                <a:spcPct val="100000"/>
              </a:lnSpc>
              <a:spcBef>
                <a:spcPts val="0"/>
              </a:spcBef>
              <a:spcAft>
                <a:spcPts val="600"/>
              </a:spcAft>
              <a:buNone/>
            </a:pPr>
            <a:r>
              <a:rPr lang="en-IN" sz="1200" b="1" dirty="0">
                <a:solidFill>
                  <a:schemeClr val="tx1">
                    <a:lumMod val="95000"/>
                    <a:lumOff val="5000"/>
                    <a:alpha val="60000"/>
                  </a:schemeClr>
                </a:solidFill>
                <a:latin typeface="Times New Roman" panose="02020603050405020304" pitchFamily="18" charset="0"/>
                <a:cs typeface="Times New Roman" panose="02020603050405020304" pitchFamily="18" charset="0"/>
              </a:rPr>
              <a:t>VS code is used for the project</a:t>
            </a:r>
          </a:p>
        </p:txBody>
      </p:sp>
      <p:pic>
        <p:nvPicPr>
          <p:cNvPr id="5" name="Picture 4">
            <a:extLst>
              <a:ext uri="{FF2B5EF4-FFF2-40B4-BE49-F238E27FC236}">
                <a16:creationId xmlns:a16="http://schemas.microsoft.com/office/drawing/2014/main" id="{9869B72E-E8CF-2B33-7905-0CEA897691E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4200" r="20505" b="-2"/>
          <a:stretch/>
        </p:blipFill>
        <p:spPr>
          <a:xfrm>
            <a:off x="6096000" y="0"/>
            <a:ext cx="6072203" cy="6857999"/>
          </a:xfrm>
          <a:prstGeom prst="rect">
            <a:avLst/>
          </a:prstGeom>
        </p:spPr>
      </p:pic>
    </p:spTree>
    <p:extLst>
      <p:ext uri="{BB962C8B-B14F-4D97-AF65-F5344CB8AC3E}">
        <p14:creationId xmlns:p14="http://schemas.microsoft.com/office/powerpoint/2010/main" val="263518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2FA7-170C-8C5D-A424-6DBD0F07332C}"/>
              </a:ext>
            </a:extLst>
          </p:cNvPr>
          <p:cNvSpPr>
            <a:spLocks noGrp="1"/>
          </p:cNvSpPr>
          <p:nvPr>
            <p:ph type="title"/>
          </p:nvPr>
        </p:nvSpPr>
        <p:spPr>
          <a:xfrm>
            <a:off x="578504" y="304802"/>
            <a:ext cx="4800600" cy="745786"/>
          </a:xfrm>
        </p:spPr>
        <p:txBody>
          <a:bodyPr vert="horz" lIns="91440" tIns="45720" rIns="91440" bIns="45720" rtlCol="0" anchor="t">
            <a:normAutofit fontScale="90000"/>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YOLO</a:t>
            </a:r>
          </a:p>
        </p:txBody>
      </p:sp>
      <p:pic>
        <p:nvPicPr>
          <p:cNvPr id="4" name="Picture 3" descr="A picture containing icon&#10;&#10;Description automatically generated">
            <a:extLst>
              <a:ext uri="{FF2B5EF4-FFF2-40B4-BE49-F238E27FC236}">
                <a16:creationId xmlns:a16="http://schemas.microsoft.com/office/drawing/2014/main" id="{5E520C3E-E25D-21B9-1656-5A472CBC9A40}"/>
              </a:ext>
            </a:extLst>
          </p:cNvPr>
          <p:cNvPicPr>
            <a:picLocks noChangeAspect="1"/>
          </p:cNvPicPr>
          <p:nvPr/>
        </p:nvPicPr>
        <p:blipFill rotWithShape="1">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093" r="13692" b="-1"/>
          <a:stretch/>
        </p:blipFill>
        <p:spPr>
          <a:xfrm>
            <a:off x="6096000" y="10"/>
            <a:ext cx="6083807" cy="6857989"/>
          </a:xfrm>
          <a:prstGeom prst="rect">
            <a:avLst/>
          </a:prstGeom>
        </p:spPr>
      </p:pic>
      <p:sp>
        <p:nvSpPr>
          <p:cNvPr id="8" name="TextBox 7">
            <a:extLst>
              <a:ext uri="{FF2B5EF4-FFF2-40B4-BE49-F238E27FC236}">
                <a16:creationId xmlns:a16="http://schemas.microsoft.com/office/drawing/2014/main" id="{D3E04ADC-E7F3-14BA-9FAB-CE28DB6EC40F}"/>
              </a:ext>
            </a:extLst>
          </p:cNvPr>
          <p:cNvSpPr txBox="1"/>
          <p:nvPr/>
        </p:nvSpPr>
        <p:spPr>
          <a:xfrm>
            <a:off x="795091" y="1559671"/>
            <a:ext cx="4503615" cy="4247317"/>
          </a:xfrm>
          <a:prstGeom prst="rect">
            <a:avLst/>
          </a:prstGeom>
          <a:noFill/>
        </p:spPr>
        <p:txBody>
          <a:bodyPr wrap="square" rtlCol="0">
            <a:spAutoFit/>
          </a:bodyPr>
          <a:lstStyle/>
          <a:p>
            <a:pPr marL="285750" indent="-285750">
              <a:buFont typeface="Wingdings" panose="05000000000000000000" pitchFamily="2" charset="2"/>
              <a:buChar char="à"/>
            </a:pPr>
            <a:r>
              <a:rPr lang="en-IN" dirty="0">
                <a:sym typeface="Wingdings" panose="05000000000000000000" pitchFamily="2" charset="2"/>
              </a:rPr>
              <a:t>You Only Look Once.</a:t>
            </a:r>
          </a:p>
          <a:p>
            <a:endParaRPr lang="en-IN"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Developed by </a:t>
            </a:r>
            <a:r>
              <a:rPr lang="en-US" b="1" dirty="0">
                <a:latin typeface="Times New Roman" panose="02020603050405020304" pitchFamily="18" charset="0"/>
                <a:cs typeface="Times New Roman" panose="02020603050405020304" pitchFamily="18" charset="0"/>
                <a:sym typeface="Wingdings" panose="05000000000000000000" pitchFamily="2" charset="2"/>
              </a:rPr>
              <a:t>Joseph Redmon and Ali Farhadi</a:t>
            </a:r>
            <a:r>
              <a:rPr lang="en-US" dirty="0">
                <a:sym typeface="Wingdings" panose="05000000000000000000" pitchFamily="2" charset="2"/>
              </a:rPr>
              <a:t> in 2015 and subsequent versions, including YOLOv2 and YOLOv3 and later.</a:t>
            </a:r>
          </a:p>
          <a:p>
            <a:endParaRPr lang="en-IN" dirty="0">
              <a:sym typeface="Wingdings" panose="05000000000000000000" pitchFamily="2" charset="2"/>
            </a:endParaRPr>
          </a:p>
          <a:p>
            <a:pPr marL="285750" indent="-285750">
              <a:buFont typeface="Wingdings" panose="05000000000000000000" pitchFamily="2" charset="2"/>
              <a:buChar char="à"/>
            </a:pPr>
            <a:r>
              <a:rPr lang="en-IN" dirty="0">
                <a:sym typeface="Wingdings" panose="05000000000000000000" pitchFamily="2" charset="2"/>
              </a:rPr>
              <a:t>SOTA(State of the Art Technique)</a:t>
            </a:r>
          </a:p>
          <a:p>
            <a:endParaRPr lang="en-IN" dirty="0">
              <a:sym typeface="Wingdings" panose="05000000000000000000" pitchFamily="2" charset="2"/>
            </a:endParaRPr>
          </a:p>
          <a:p>
            <a:pPr marL="273050" indent="-273050"/>
            <a:r>
              <a:rPr lang="en-IN" dirty="0">
                <a:sym typeface="Wingdings" panose="05000000000000000000" pitchFamily="2" charset="2"/>
              </a:rPr>
              <a:t>        </a:t>
            </a:r>
            <a:r>
              <a:rPr lang="en-US" dirty="0">
                <a:sym typeface="Wingdings" panose="05000000000000000000" pitchFamily="2" charset="2"/>
              </a:rPr>
              <a:t>advanced level of performance that has been achieved in a particular field or area of study. It means that the model has achieved the highest level of accuracy and speed among all object detection models that are currently available.</a:t>
            </a:r>
          </a:p>
          <a:p>
            <a:pPr marL="273050" indent="-273050"/>
            <a:endParaRPr lang="en-IN" dirty="0">
              <a:sym typeface="Wingdings" panose="05000000000000000000" pitchFamily="2" charset="2"/>
            </a:endParaRPr>
          </a:p>
        </p:txBody>
      </p:sp>
    </p:spTree>
    <p:extLst>
      <p:ext uri="{BB962C8B-B14F-4D97-AF65-F5344CB8AC3E}">
        <p14:creationId xmlns:p14="http://schemas.microsoft.com/office/powerpoint/2010/main" val="414801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C42F-8A08-DE29-F666-66DED9B88A9F}"/>
              </a:ext>
            </a:extLst>
          </p:cNvPr>
          <p:cNvSpPr>
            <a:spLocks noGrp="1"/>
          </p:cNvSpPr>
          <p:nvPr>
            <p:ph type="title"/>
          </p:nvPr>
        </p:nvSpPr>
        <p:spPr>
          <a:xfrm>
            <a:off x="418289" y="2217906"/>
            <a:ext cx="3620312" cy="2441643"/>
          </a:xfrm>
        </p:spPr>
        <p:txBody>
          <a:bodyPr vert="horz" lIns="91440" tIns="45720" rIns="91440" bIns="45720" rtlCol="0" anchor="ctr">
            <a:normAutofit/>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YOLO</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 vs</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 Faster RCNN</a:t>
            </a:r>
          </a:p>
        </p:txBody>
      </p:sp>
      <p:graphicFrame>
        <p:nvGraphicFramePr>
          <p:cNvPr id="24" name="TextBox 5">
            <a:extLst>
              <a:ext uri="{FF2B5EF4-FFF2-40B4-BE49-F238E27FC236}">
                <a16:creationId xmlns:a16="http://schemas.microsoft.com/office/drawing/2014/main" id="{487645C1-AD38-39FA-C16A-3C0F2B29F04E}"/>
              </a:ext>
            </a:extLst>
          </p:cNvPr>
          <p:cNvGraphicFramePr/>
          <p:nvPr>
            <p:extLst>
              <p:ext uri="{D42A27DB-BD31-4B8C-83A1-F6EECF244321}">
                <p14:modId xmlns:p14="http://schemas.microsoft.com/office/powerpoint/2010/main" val="3241555839"/>
              </p:ext>
            </p:extLst>
          </p:nvPr>
        </p:nvGraphicFramePr>
        <p:xfrm>
          <a:off x="4293704" y="457200"/>
          <a:ext cx="7060095" cy="5856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54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5DC9-7F11-BD29-9899-D77EF0F3CBC0}"/>
              </a:ext>
            </a:extLst>
          </p:cNvPr>
          <p:cNvSpPr>
            <a:spLocks noGrp="1"/>
          </p:cNvSpPr>
          <p:nvPr>
            <p:ph type="title"/>
          </p:nvPr>
        </p:nvSpPr>
        <p:spPr>
          <a:xfrm>
            <a:off x="984121" y="526326"/>
            <a:ext cx="4876986" cy="837108"/>
          </a:xfrm>
        </p:spPr>
        <p:txBody>
          <a:bodyPr anchor="b">
            <a:normAutofit/>
          </a:bodyPr>
          <a:lstStyle/>
          <a:p>
            <a:pPr algn="ctr"/>
            <a:r>
              <a:rPr lang="en-IN" sz="4400" dirty="0">
                <a:solidFill>
                  <a:schemeClr val="tx1">
                    <a:lumMod val="95000"/>
                    <a:lumOff val="5000"/>
                  </a:schemeClr>
                </a:solidFill>
                <a:latin typeface="Times New Roman" panose="02020603050405020304" pitchFamily="18" charset="0"/>
                <a:cs typeface="Times New Roman" panose="02020603050405020304" pitchFamily="18" charset="0"/>
              </a:rPr>
              <a:t>YOLOv3 Working</a:t>
            </a:r>
          </a:p>
        </p:txBody>
      </p:sp>
      <p:sp>
        <p:nvSpPr>
          <p:cNvPr id="4" name="Content Placeholder 3">
            <a:extLst>
              <a:ext uri="{FF2B5EF4-FFF2-40B4-BE49-F238E27FC236}">
                <a16:creationId xmlns:a16="http://schemas.microsoft.com/office/drawing/2014/main" id="{693F7F96-E068-CCE8-7297-0C9808BB1E66}"/>
              </a:ext>
            </a:extLst>
          </p:cNvPr>
          <p:cNvSpPr>
            <a:spLocks noGrp="1"/>
          </p:cNvSpPr>
          <p:nvPr>
            <p:ph idx="1"/>
          </p:nvPr>
        </p:nvSpPr>
        <p:spPr>
          <a:xfrm>
            <a:off x="914214" y="1712171"/>
            <a:ext cx="4946893" cy="4200950"/>
          </a:xfrm>
        </p:spPr>
        <p:txBody>
          <a:bodyPr>
            <a:noAutofit/>
          </a:bodyPr>
          <a:lstStyle/>
          <a:p>
            <a:pPr marL="228600" indent="0">
              <a:lnSpc>
                <a:spcPct val="100000"/>
              </a:lnSpc>
              <a:buNone/>
            </a:pPr>
            <a:r>
              <a:rPr lang="en-US"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rPr>
              <a:t>Detection systems use localizers or classifiers to carry out the detection process. Then the model is applied to an image at different scales and locations. The regions of the image with high scoring are considered for detections.</a:t>
            </a:r>
          </a:p>
          <a:p>
            <a:pPr marL="228600" indent="0">
              <a:lnSpc>
                <a:spcPct val="100000"/>
              </a:lnSpc>
              <a:buNone/>
            </a:pPr>
            <a:r>
              <a:rPr lang="en-US"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rPr>
              <a:t>Yolo uses different approach. The algorithm applies a single neural network to the entire full image. </a:t>
            </a:r>
          </a:p>
          <a:p>
            <a:pPr marL="228600" indent="0">
              <a:lnSpc>
                <a:spcPct val="100000"/>
              </a:lnSpc>
              <a:buNone/>
            </a:pPr>
            <a:r>
              <a:rPr lang="en-US"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rPr>
              <a:t>Then this network divides that image into regions which provides the bounding boxes and predicts probabilities for each region. </a:t>
            </a:r>
          </a:p>
          <a:p>
            <a:pPr marL="228600" indent="0">
              <a:lnSpc>
                <a:spcPct val="100000"/>
              </a:lnSpc>
              <a:buNone/>
            </a:pPr>
            <a:r>
              <a:rPr lang="en-US"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rPr>
              <a:t>These generated bounding boxes are weighted by the predicted probabilities.</a:t>
            </a:r>
          </a:p>
          <a:p>
            <a:pPr marL="228600" indent="0">
              <a:lnSpc>
                <a:spcPct val="100000"/>
              </a:lnSpc>
              <a:buNone/>
            </a:pPr>
            <a:r>
              <a:rPr lang="en-US"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rPr>
              <a:t>The non-max suppression technique makes sure that the object detection algorithm only detects each object once and it discards any false detections.</a:t>
            </a:r>
            <a:endParaRPr lang="en-IN" sz="1600" cap="none"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8BC1B887-172A-B567-E2AD-25B1C6C37EC7}"/>
              </a:ext>
            </a:extLst>
          </p:cNvPr>
          <p:cNvPicPr>
            <a:picLocks noChangeAspect="1"/>
          </p:cNvPicPr>
          <p:nvPr/>
        </p:nvPicPr>
        <p:blipFill rotWithShape="1">
          <a:blip r:embed="rId2">
            <a:alphaModFix amt="90000"/>
          </a:blip>
          <a:srcRect l="1392" t="3924" r="1512" b="14804"/>
          <a:stretch/>
        </p:blipFill>
        <p:spPr>
          <a:xfrm>
            <a:off x="6400800" y="1712170"/>
            <a:ext cx="4876986" cy="2616740"/>
          </a:xfrm>
          <a:prstGeom prst="rect">
            <a:avLst/>
          </a:prstGeom>
        </p:spPr>
      </p:pic>
      <p:sp>
        <p:nvSpPr>
          <p:cNvPr id="8" name="TextBox 7">
            <a:extLst>
              <a:ext uri="{FF2B5EF4-FFF2-40B4-BE49-F238E27FC236}">
                <a16:creationId xmlns:a16="http://schemas.microsoft.com/office/drawing/2014/main" id="{CF0B8B16-8C9F-D12B-E270-FFA6242938C7}"/>
              </a:ext>
            </a:extLst>
          </p:cNvPr>
          <p:cNvSpPr txBox="1"/>
          <p:nvPr/>
        </p:nvSpPr>
        <p:spPr>
          <a:xfrm>
            <a:off x="6478621" y="4533089"/>
            <a:ext cx="4649822" cy="369332"/>
          </a:xfrm>
          <a:prstGeom prst="rect">
            <a:avLst/>
          </a:prstGeom>
          <a:noFill/>
        </p:spPr>
        <p:txBody>
          <a:bodyPr wrap="square" rtlCol="0">
            <a:spAutoFit/>
          </a:bodyPr>
          <a:lstStyle/>
          <a:p>
            <a:pPr algn="ctr"/>
            <a:r>
              <a:rPr lang="en-IN" dirty="0"/>
              <a:t>Pic Credit : researchgate.net</a:t>
            </a:r>
          </a:p>
        </p:txBody>
      </p:sp>
    </p:spTree>
    <p:extLst>
      <p:ext uri="{BB962C8B-B14F-4D97-AF65-F5344CB8AC3E}">
        <p14:creationId xmlns:p14="http://schemas.microsoft.com/office/powerpoint/2010/main" val="129460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68784-E7AC-5C55-0EE0-99F1CA25E132}"/>
              </a:ext>
            </a:extLst>
          </p:cNvPr>
          <p:cNvSpPr txBox="1"/>
          <p:nvPr/>
        </p:nvSpPr>
        <p:spPr>
          <a:xfrm>
            <a:off x="838199" y="787940"/>
            <a:ext cx="5679333" cy="101167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Working Methodology</a:t>
            </a:r>
          </a:p>
        </p:txBody>
      </p:sp>
      <p:sp>
        <p:nvSpPr>
          <p:cNvPr id="9" name="TextBox 8">
            <a:extLst>
              <a:ext uri="{FF2B5EF4-FFF2-40B4-BE49-F238E27FC236}">
                <a16:creationId xmlns:a16="http://schemas.microsoft.com/office/drawing/2014/main" id="{920B6F3B-B6C7-68DC-7FB0-3C09E1B645AD}"/>
              </a:ext>
            </a:extLst>
          </p:cNvPr>
          <p:cNvSpPr txBox="1"/>
          <p:nvPr/>
        </p:nvSpPr>
        <p:spPr>
          <a:xfrm>
            <a:off x="1387102" y="2072298"/>
            <a:ext cx="4581526" cy="3890757"/>
          </a:xfrm>
          <a:prstGeom prst="rect">
            <a:avLst/>
          </a:prstGeom>
        </p:spPr>
        <p:txBody>
          <a:bodyPr vert="horz" lIns="91440" tIns="45720" rIns="91440" bIns="45720" rtlCol="0">
            <a:noAutofit/>
          </a:bodyPr>
          <a:lstStyle/>
          <a:p>
            <a:pPr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1: </a:t>
            </a:r>
            <a:r>
              <a:rPr lang="en-US" sz="1400" dirty="0">
                <a:solidFill>
                  <a:schemeClr val="tx1">
                    <a:lumMod val="95000"/>
                    <a:lumOff val="5000"/>
                    <a:alpha val="60000"/>
                  </a:schemeClr>
                </a:solidFill>
                <a:latin typeface="Times New Roman" panose="02020603050405020304" pitchFamily="18" charset="0"/>
                <a:cs typeface="Times New Roman" panose="02020603050405020304" pitchFamily="18" charset="0"/>
              </a:rPr>
              <a:t>import</a:t>
            </a:r>
            <a:r>
              <a:rPr lang="en-US" sz="14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 libraries and set path and virtual environment</a:t>
            </a:r>
          </a:p>
          <a:p>
            <a:pPr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2 : load yolov3 model(.Cfg) along with coco. Names and weights.</a:t>
            </a:r>
          </a:p>
          <a:p>
            <a:pPr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3: read frames and get the blobs</a:t>
            </a:r>
          </a:p>
          <a:p>
            <a:pPr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4: implementing forward pass</a:t>
            </a:r>
            <a:r>
              <a:rPr lang="en-US" sz="1400" dirty="0">
                <a:solidFill>
                  <a:schemeClr val="tx1">
                    <a:lumMod val="95000"/>
                    <a:lumOff val="5000"/>
                    <a:alpha val="60000"/>
                  </a:schemeClr>
                </a:solidFill>
                <a:latin typeface="Times New Roman" panose="02020603050405020304" pitchFamily="18" charset="0"/>
                <a:cs typeface="Times New Roman" panose="02020603050405020304" pitchFamily="18" charset="0"/>
              </a:rPr>
              <a:t> and </a:t>
            </a:r>
            <a:r>
              <a:rPr lang="en-US" sz="140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get bounding boxes.</a:t>
            </a:r>
          </a:p>
          <a:p>
            <a:pPr indent="-228600">
              <a:spcAft>
                <a:spcPts val="600"/>
              </a:spcAft>
              <a:buClr>
                <a:schemeClr val="tx2">
                  <a:lumMod val="10000"/>
                  <a:lumOff val="90000"/>
                </a:schemeClr>
              </a:buClr>
              <a:buSzPct val="80000"/>
              <a:buFont typeface="Wingdings" panose="05000000000000000000" pitchFamily="2" charset="2"/>
              <a:buChar char="§"/>
            </a:pPr>
            <a:r>
              <a:rPr lang="en-US" sz="140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6: apply non-maximum suppression (nms.).</a:t>
            </a:r>
          </a:p>
          <a:p>
            <a:pPr indent="-228600">
              <a:spcAft>
                <a:spcPts val="600"/>
              </a:spcAft>
              <a:buClr>
                <a:schemeClr val="tx2">
                  <a:lumMod val="10000"/>
                  <a:lumOff val="90000"/>
                </a:schemeClr>
              </a:buClr>
              <a:buSzPct val="80000"/>
              <a:buFont typeface="Wingdings" panose="05000000000000000000" pitchFamily="2" charset="2"/>
              <a:buChar char="§"/>
            </a:pPr>
            <a:r>
              <a:rPr lang="en-US" sz="140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7: drawing of bounding boxes, without overlapping</a:t>
            </a:r>
          </a:p>
          <a:p>
            <a:pPr indent="-228600">
              <a:spcAft>
                <a:spcPts val="600"/>
              </a:spcAft>
              <a:buClr>
                <a:schemeClr val="tx2">
                  <a:lumMod val="10000"/>
                  <a:lumOff val="90000"/>
                </a:schemeClr>
              </a:buClr>
              <a:buSzPct val="80000"/>
              <a:buFont typeface="Wingdings" panose="05000000000000000000" pitchFamily="2" charset="2"/>
              <a:buChar char="§"/>
            </a:pPr>
            <a:r>
              <a:rPr lang="en-US" sz="140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Step 8: count the number of vehicles and increment the counter</a:t>
            </a:r>
          </a:p>
          <a:p>
            <a:pPr indent="-228600">
              <a:spcAft>
                <a:spcPts val="600"/>
              </a:spcAft>
              <a:buClr>
                <a:schemeClr val="tx2">
                  <a:lumMod val="10000"/>
                  <a:lumOff val="90000"/>
                </a:schemeClr>
              </a:buClr>
              <a:buSzPct val="80000"/>
              <a:buFont typeface="Wingdings" panose="05000000000000000000" pitchFamily="2" charset="2"/>
              <a:buChar char="§"/>
            </a:pPr>
            <a:r>
              <a:rPr lang="en-US" sz="1400" dirty="0">
                <a:solidFill>
                  <a:schemeClr val="tx1">
                    <a:lumMod val="95000"/>
                    <a:lumOff val="5000"/>
                    <a:alpha val="60000"/>
                  </a:schemeClr>
                </a:solidFill>
                <a:latin typeface="Times New Roman" panose="02020603050405020304" pitchFamily="18" charset="0"/>
                <a:cs typeface="Times New Roman" panose="02020603050405020304" pitchFamily="18" charset="0"/>
              </a:rPr>
              <a:t>Step 9: write into the output file and save it as output. AVI</a:t>
            </a:r>
            <a:endParaRPr lang="en-US" sz="140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endParaRPr>
          </a:p>
          <a:p>
            <a:pPr indent="-228600">
              <a:spcAft>
                <a:spcPts val="600"/>
              </a:spcAft>
              <a:buClr>
                <a:schemeClr val="tx2">
                  <a:lumMod val="10000"/>
                  <a:lumOff val="90000"/>
                </a:schemeClr>
              </a:buClr>
              <a:buSzPct val="80000"/>
              <a:buFont typeface="Wingdings" panose="05000000000000000000" pitchFamily="2" charset="2"/>
              <a:buChar char="§"/>
            </a:pPr>
            <a:endParaRPr lang="en-US" sz="1400"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78813F4-AA45-8154-419F-88B5A2EB7A39}"/>
              </a:ext>
            </a:extLst>
          </p:cNvPr>
          <p:cNvPicPr>
            <a:picLocks noChangeAspect="1"/>
          </p:cNvPicPr>
          <p:nvPr/>
        </p:nvPicPr>
        <p:blipFill>
          <a:blip r:embed="rId2">
            <a:alphaModFix amt="90000"/>
          </a:blip>
          <a:stretch>
            <a:fillRect/>
          </a:stretch>
        </p:blipFill>
        <p:spPr>
          <a:xfrm>
            <a:off x="6330893" y="2272395"/>
            <a:ext cx="5022907" cy="2285422"/>
          </a:xfrm>
          <a:prstGeom prst="rect">
            <a:avLst/>
          </a:prstGeom>
        </p:spPr>
      </p:pic>
    </p:spTree>
    <p:extLst>
      <p:ext uri="{BB962C8B-B14F-4D97-AF65-F5344CB8AC3E}">
        <p14:creationId xmlns:p14="http://schemas.microsoft.com/office/powerpoint/2010/main" val="145793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E2791-5D03-2709-6F7C-395BD2034597}"/>
              </a:ext>
            </a:extLst>
          </p:cNvPr>
          <p:cNvSpPr>
            <a:spLocks noGrp="1"/>
          </p:cNvSpPr>
          <p:nvPr>
            <p:ph idx="1"/>
          </p:nvPr>
        </p:nvSpPr>
        <p:spPr>
          <a:xfrm>
            <a:off x="838200" y="3139263"/>
            <a:ext cx="4573772" cy="3133210"/>
          </a:xfrm>
        </p:spPr>
        <p:txBody>
          <a:bodyPr>
            <a:normAutofit/>
          </a:bodyPr>
          <a:lstStyle/>
          <a:p>
            <a:pPr marL="228600" indent="0">
              <a:buNone/>
            </a:pPr>
            <a:endParaRPr lang="en-IN" sz="1800" dirty="0">
              <a:solidFill>
                <a:srgbClr val="FFFFFF"/>
              </a:solidFill>
            </a:endParaRPr>
          </a:p>
          <a:p>
            <a:endParaRPr lang="en-IN" sz="1800" dirty="0">
              <a:solidFill>
                <a:srgbClr val="FFFFFF"/>
              </a:solidFill>
            </a:endParaRPr>
          </a:p>
        </p:txBody>
      </p:sp>
      <p:sp>
        <p:nvSpPr>
          <p:cNvPr id="4" name="TextBox 3">
            <a:extLst>
              <a:ext uri="{FF2B5EF4-FFF2-40B4-BE49-F238E27FC236}">
                <a16:creationId xmlns:a16="http://schemas.microsoft.com/office/drawing/2014/main" id="{FBEAEFB1-9A3A-2E97-78B0-AFFEBE8CABBF}"/>
              </a:ext>
            </a:extLst>
          </p:cNvPr>
          <p:cNvSpPr txBox="1"/>
          <p:nvPr/>
        </p:nvSpPr>
        <p:spPr>
          <a:xfrm>
            <a:off x="3219152" y="414214"/>
            <a:ext cx="6575898"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Result and Inference </a:t>
            </a:r>
          </a:p>
        </p:txBody>
      </p:sp>
      <p:sp>
        <p:nvSpPr>
          <p:cNvPr id="6" name="TextBox 5">
            <a:extLst>
              <a:ext uri="{FF2B5EF4-FFF2-40B4-BE49-F238E27FC236}">
                <a16:creationId xmlns:a16="http://schemas.microsoft.com/office/drawing/2014/main" id="{70354F3F-C67A-684E-AB7A-1A4BAAFBD25A}"/>
              </a:ext>
            </a:extLst>
          </p:cNvPr>
          <p:cNvSpPr txBox="1"/>
          <p:nvPr/>
        </p:nvSpPr>
        <p:spPr>
          <a:xfrm>
            <a:off x="1594632" y="1616125"/>
            <a:ext cx="4912469" cy="4480073"/>
          </a:xfrm>
          <a:prstGeom prst="rect">
            <a:avLst/>
          </a:prstGeom>
          <a:noFill/>
        </p:spPr>
        <p:txBody>
          <a:bodyPr wrap="square" rtlCol="0">
            <a:spAutoFit/>
          </a:bodyPr>
          <a:lstStyle/>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We used the 6 features out of the set of 80 features present in the coco dataset which are as follows: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["bicycle", "car", "motorbike", "bus", "truck", "train"]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performance of a vehicle counting application using YOLO will depend on several factors, including the quality of the training dataset, the complexity of the model, and the conditions of the video stream.</a:t>
            </a:r>
          </a:p>
          <a:p>
            <a:pPr>
              <a:lnSpc>
                <a:spcPct val="150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Since we have used the coco dataset the accuracy of our model is very high and is able to determine and count nearly all the vehicles in the frame</a:t>
            </a:r>
            <a:endParaRPr lang="en-IN" sz="1600" dirty="0">
              <a:latin typeface="Times New Roman" panose="02020603050405020304" pitchFamily="18" charset="0"/>
              <a:cs typeface="Times New Roman" panose="02020603050405020304" pitchFamily="18" charset="0"/>
            </a:endParaRPr>
          </a:p>
        </p:txBody>
      </p:sp>
      <p:pic>
        <p:nvPicPr>
          <p:cNvPr id="10" name="Picture 9" descr="Text">
            <a:extLst>
              <a:ext uri="{FF2B5EF4-FFF2-40B4-BE49-F238E27FC236}">
                <a16:creationId xmlns:a16="http://schemas.microsoft.com/office/drawing/2014/main" id="{A6E61EFA-9ED1-6A2D-C641-219DD90B270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04226" y="1938320"/>
            <a:ext cx="4549574" cy="4069146"/>
          </a:xfrm>
          <a:prstGeom prst="rect">
            <a:avLst/>
          </a:prstGeom>
        </p:spPr>
      </p:pic>
    </p:spTree>
    <p:extLst>
      <p:ext uri="{BB962C8B-B14F-4D97-AF65-F5344CB8AC3E}">
        <p14:creationId xmlns:p14="http://schemas.microsoft.com/office/powerpoint/2010/main" val="420581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4959-36C7-FC0D-9CCC-DBDE622EE485}"/>
              </a:ext>
            </a:extLst>
          </p:cNvPr>
          <p:cNvSpPr>
            <a:spLocks noGrp="1"/>
          </p:cNvSpPr>
          <p:nvPr>
            <p:ph type="title"/>
          </p:nvPr>
        </p:nvSpPr>
        <p:spPr>
          <a:xfrm>
            <a:off x="1027948" y="478849"/>
            <a:ext cx="4581525" cy="1225684"/>
          </a:xfrm>
        </p:spPr>
        <p:txBody>
          <a:bodyPr vert="horz" lIns="91440" tIns="45720" rIns="91440" bIns="45720" rtlCol="0" anchor="b">
            <a:normAutofit fontScale="90000"/>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Limitations and Future Work</a:t>
            </a:r>
          </a:p>
        </p:txBody>
      </p:sp>
      <p:sp>
        <p:nvSpPr>
          <p:cNvPr id="4" name="TextBox 3">
            <a:extLst>
              <a:ext uri="{FF2B5EF4-FFF2-40B4-BE49-F238E27FC236}">
                <a16:creationId xmlns:a16="http://schemas.microsoft.com/office/drawing/2014/main" id="{97370EBC-369A-A39F-8CE6-DF20B6DAB69E}"/>
              </a:ext>
            </a:extLst>
          </p:cNvPr>
          <p:cNvSpPr txBox="1"/>
          <p:nvPr/>
        </p:nvSpPr>
        <p:spPr>
          <a:xfrm>
            <a:off x="1027947" y="2101377"/>
            <a:ext cx="4581526" cy="3813039"/>
          </a:xfrm>
          <a:prstGeom prst="rect">
            <a:avLst/>
          </a:prstGeom>
        </p:spPr>
        <p:txBody>
          <a:bodyPr vert="horz" lIns="91440" tIns="45720" rIns="91440" bIns="45720" rtlCol="0">
            <a:noAutofit/>
          </a:bodyPr>
          <a:lstStyle/>
          <a:p>
            <a:pPr marL="285750" indent="-228600">
              <a:spcAft>
                <a:spcPts val="600"/>
              </a:spcAft>
              <a:buClr>
                <a:schemeClr val="tx2">
                  <a:lumMod val="10000"/>
                  <a:lumOff val="90000"/>
                </a:schemeClr>
              </a:buClr>
              <a:buSzPct val="80000"/>
              <a:buFont typeface="Wingdings" panose="05000000000000000000" pitchFamily="2" charset="2"/>
              <a:buChar char="§"/>
            </a:pPr>
            <a:r>
              <a:rPr lang="en-US" dirty="0">
                <a:solidFill>
                  <a:schemeClr val="tx1">
                    <a:lumMod val="95000"/>
                    <a:lumOff val="5000"/>
                    <a:alpha val="60000"/>
                  </a:schemeClr>
                </a:solidFill>
                <a:latin typeface="Times New Roman" panose="02020603050405020304" pitchFamily="18" charset="0"/>
                <a:cs typeface="Times New Roman" panose="02020603050405020304" pitchFamily="18" charset="0"/>
              </a:rPr>
              <a:t>I</a:t>
            </a:r>
            <a:r>
              <a:rPr lang="en-US"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mplementation of the vehicle counting application  on our personal machine where GPU was unavailable.</a:t>
            </a:r>
            <a:r>
              <a:rPr lang="en-US" dirty="0">
                <a:solidFill>
                  <a:schemeClr val="tx1">
                    <a:lumMod val="95000"/>
                    <a:lumOff val="5000"/>
                    <a:alpha val="60000"/>
                  </a:schemeClr>
                </a:solidFill>
                <a:latin typeface="Times New Roman" panose="02020603050405020304" pitchFamily="18" charset="0"/>
                <a:cs typeface="Times New Roman" panose="02020603050405020304" pitchFamily="18" charset="0"/>
              </a:rPr>
              <a:t> “</a:t>
            </a:r>
            <a:r>
              <a:rPr lang="en-US" b="1" dirty="0">
                <a:solidFill>
                  <a:schemeClr val="tx1">
                    <a:lumMod val="95000"/>
                    <a:lumOff val="5000"/>
                    <a:alpha val="60000"/>
                  </a:schemeClr>
                </a:solidFill>
                <a:latin typeface="Times New Roman" panose="02020603050405020304" pitchFamily="18" charset="0"/>
                <a:cs typeface="Times New Roman" panose="02020603050405020304" pitchFamily="18" charset="0"/>
              </a:rPr>
              <a:t>setup Net module was not built with CUDA backend ; switching to CPU</a:t>
            </a:r>
            <a:r>
              <a:rPr lang="en-US" dirty="0">
                <a:solidFill>
                  <a:schemeClr val="tx1">
                    <a:lumMod val="95000"/>
                    <a:lumOff val="5000"/>
                    <a:alpha val="60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alpha val="60000"/>
                </a:schemeClr>
              </a:solidFill>
              <a:effectLst/>
              <a:latin typeface="Times New Roman" panose="02020603050405020304" pitchFamily="18" charset="0"/>
              <a:cs typeface="Times New Roman" panose="02020603050405020304" pitchFamily="18" charset="0"/>
            </a:endParaRPr>
          </a:p>
          <a:p>
            <a:pPr marL="285750" indent="-228600">
              <a:spcAft>
                <a:spcPts val="600"/>
              </a:spcAft>
              <a:buClr>
                <a:schemeClr val="tx2">
                  <a:lumMod val="10000"/>
                  <a:lumOff val="90000"/>
                </a:schemeClr>
              </a:buClr>
              <a:buSzPct val="80000"/>
              <a:buFont typeface="Wingdings" panose="05000000000000000000" pitchFamily="2" charset="2"/>
              <a:buChar char="§"/>
            </a:pPr>
            <a:r>
              <a:rPr lang="en-US" b="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YOLO struggles to detect and segregate </a:t>
            </a:r>
            <a:r>
              <a:rPr lang="en-US" b="1"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small objects in images that appear in groups</a:t>
            </a:r>
            <a:r>
              <a:rPr lang="en-US" b="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 as each grid is constrained to detect only a single object. </a:t>
            </a:r>
          </a:p>
          <a:p>
            <a:pPr marL="285750" indent="-228600">
              <a:spcAft>
                <a:spcPts val="600"/>
              </a:spcAft>
              <a:buClr>
                <a:schemeClr val="tx2">
                  <a:lumMod val="10000"/>
                  <a:lumOff val="90000"/>
                </a:schemeClr>
              </a:buClr>
              <a:buSzPct val="80000"/>
              <a:buFont typeface="Wingdings" panose="05000000000000000000" pitchFamily="2" charset="2"/>
              <a:buChar char="§"/>
            </a:pPr>
            <a:r>
              <a:rPr lang="en-US" b="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YOLO is also characterized by </a:t>
            </a:r>
            <a:r>
              <a:rPr lang="en-US" b="1"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lower accuracy </a:t>
            </a:r>
            <a:r>
              <a:rPr lang="en-US" b="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when compared to much slower object </a:t>
            </a:r>
            <a:r>
              <a:rPr lang="en-US" b="1"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detection algorithms like Fast RCNN</a:t>
            </a:r>
            <a:r>
              <a:rPr lang="en-US" b="0" i="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a:t>
            </a:r>
            <a:endParaRPr lang="en-US" dirty="0">
              <a:solidFill>
                <a:schemeClr val="tx1">
                  <a:lumMod val="95000"/>
                  <a:lumOff val="5000"/>
                  <a:alpha val="60000"/>
                </a:schemeClr>
              </a:solidFill>
              <a:latin typeface="Times New Roman" panose="02020603050405020304" pitchFamily="18" charset="0"/>
              <a:cs typeface="Times New Roman" panose="02020603050405020304" pitchFamily="18" charset="0"/>
            </a:endParaRPr>
          </a:p>
        </p:txBody>
      </p:sp>
      <p:pic>
        <p:nvPicPr>
          <p:cNvPr id="6" name="Picture 5" descr="A picture containing text, sky, outdoor, sign&#10;&#10;Description automatically generated">
            <a:extLst>
              <a:ext uri="{FF2B5EF4-FFF2-40B4-BE49-F238E27FC236}">
                <a16:creationId xmlns:a16="http://schemas.microsoft.com/office/drawing/2014/main" id="{FDEE74B7-7463-AAA3-CB5C-970CA515131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76" r="19226" b="-2"/>
          <a:stretch/>
        </p:blipFill>
        <p:spPr>
          <a:xfrm>
            <a:off x="6096000" y="478849"/>
            <a:ext cx="5606425" cy="5880845"/>
          </a:xfrm>
          <a:prstGeom prst="rect">
            <a:avLst/>
          </a:prstGeom>
        </p:spPr>
      </p:pic>
    </p:spTree>
    <p:extLst>
      <p:ext uri="{BB962C8B-B14F-4D97-AF65-F5344CB8AC3E}">
        <p14:creationId xmlns:p14="http://schemas.microsoft.com/office/powerpoint/2010/main" val="392989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0D2E0-EAB1-181B-2318-7E65F821EB61}"/>
              </a:ext>
            </a:extLst>
          </p:cNvPr>
          <p:cNvSpPr txBox="1"/>
          <p:nvPr/>
        </p:nvSpPr>
        <p:spPr>
          <a:xfrm>
            <a:off x="1198123" y="1035206"/>
            <a:ext cx="4581525" cy="82279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762C2F2A-400F-A0E1-7C4A-D94C124A452C}"/>
              </a:ext>
            </a:extLst>
          </p:cNvPr>
          <p:cNvSpPr txBox="1"/>
          <p:nvPr/>
        </p:nvSpPr>
        <p:spPr>
          <a:xfrm>
            <a:off x="1289309" y="2334923"/>
            <a:ext cx="4581526" cy="3628133"/>
          </a:xfrm>
          <a:prstGeom prst="rect">
            <a:avLst/>
          </a:prstGeom>
        </p:spPr>
        <p:txBody>
          <a:bodyPr vert="horz" lIns="91440" tIns="45720" rIns="91440" bIns="45720" rtlCol="0">
            <a:noAutofit/>
          </a:bodyPr>
          <a:lstStyle/>
          <a:p>
            <a:pPr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Incorporating additional features: </a:t>
            </a:r>
            <a:r>
              <a:rPr lang="en-US" sz="16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The model could be enhanced by incorporating additional features, such as vehicle speed or direction, which could be useful for traffic analysis.</a:t>
            </a:r>
          </a:p>
          <a:p>
            <a:pPr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Integrating with other systems: </a:t>
            </a:r>
            <a:r>
              <a:rPr lang="en-US" sz="1600" dirty="0">
                <a:solidFill>
                  <a:schemeClr val="tx1">
                    <a:lumMod val="95000"/>
                    <a:lumOff val="5000"/>
                    <a:alpha val="60000"/>
                  </a:schemeClr>
                </a:solidFill>
                <a:effectLst/>
                <a:latin typeface="Times New Roman" panose="02020603050405020304" pitchFamily="18" charset="0"/>
                <a:cs typeface="Times New Roman" panose="02020603050405020304" pitchFamily="18" charset="0"/>
              </a:rPr>
              <a:t>The vehicle counting application could be integrated with other transportation and traffic management systems, such as traffic lights or toll booths.</a:t>
            </a:r>
          </a:p>
          <a:p>
            <a:pPr indent="-228600">
              <a:spcAft>
                <a:spcPts val="600"/>
              </a:spcAft>
              <a:buClr>
                <a:schemeClr val="tx2">
                  <a:lumMod val="10000"/>
                  <a:lumOff val="90000"/>
                </a:schemeClr>
              </a:buClr>
              <a:buSzPct val="80000"/>
              <a:buFont typeface="Wingdings" panose="05000000000000000000" pitchFamily="2" charset="2"/>
              <a:buChar char="§"/>
            </a:pPr>
            <a:r>
              <a:rPr lang="en-US" sz="1600" b="1" dirty="0">
                <a:solidFill>
                  <a:schemeClr val="tx1">
                    <a:lumMod val="95000"/>
                    <a:lumOff val="5000"/>
                    <a:alpha val="60000"/>
                  </a:schemeClr>
                </a:solidFill>
                <a:latin typeface="Times New Roman" panose="02020603050405020304" pitchFamily="18" charset="0"/>
                <a:cs typeface="Times New Roman" panose="02020603050405020304" pitchFamily="18" charset="0"/>
              </a:rPr>
              <a:t>Integrating with private corporations: </a:t>
            </a:r>
            <a:r>
              <a:rPr lang="en-US" sz="1600" dirty="0">
                <a:solidFill>
                  <a:schemeClr val="tx1">
                    <a:lumMod val="95000"/>
                    <a:lumOff val="5000"/>
                    <a:alpha val="60000"/>
                  </a:schemeClr>
                </a:solidFill>
                <a:latin typeface="Times New Roman" panose="02020603050405020304" pitchFamily="18" charset="0"/>
                <a:cs typeface="Times New Roman" panose="02020603050405020304" pitchFamily="18" charset="0"/>
              </a:rPr>
              <a:t>The Application can be extended to implement a full-fledged automatic parking receipt system by usage of vehicle number plate registrations.</a:t>
            </a:r>
          </a:p>
        </p:txBody>
      </p:sp>
      <p:pic>
        <p:nvPicPr>
          <p:cNvPr id="5" name="Picture 4" descr="Graphical user interface&#10;&#10;Description automatically generated">
            <a:extLst>
              <a:ext uri="{FF2B5EF4-FFF2-40B4-BE49-F238E27FC236}">
                <a16:creationId xmlns:a16="http://schemas.microsoft.com/office/drawing/2014/main" id="{B444F4C1-4019-0B44-FEA4-9FF3FB00E8C6}"/>
              </a:ext>
            </a:extLst>
          </p:cNvPr>
          <p:cNvPicPr>
            <a:picLocks noChangeAspect="1"/>
          </p:cNvPicPr>
          <p:nvPr/>
        </p:nvPicPr>
        <p:blipFill>
          <a:blip r:embed="rId2">
            <a:alphaModFix amt="9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1166" y="1871899"/>
            <a:ext cx="5022907" cy="3114202"/>
          </a:xfrm>
          <a:prstGeom prst="rect">
            <a:avLst/>
          </a:prstGeom>
        </p:spPr>
      </p:pic>
    </p:spTree>
    <p:extLst>
      <p:ext uri="{BB962C8B-B14F-4D97-AF65-F5344CB8AC3E}">
        <p14:creationId xmlns:p14="http://schemas.microsoft.com/office/powerpoint/2010/main" val="1761959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658</TotalTime>
  <Words>838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Times New Roman</vt:lpstr>
      <vt:lpstr>Wingdings</vt:lpstr>
      <vt:lpstr>Parallax</vt:lpstr>
      <vt:lpstr>Vehicle Counting Application using YoloV3 and COCO</vt:lpstr>
      <vt:lpstr>Tools Used </vt:lpstr>
      <vt:lpstr>YOLO</vt:lpstr>
      <vt:lpstr>YOLO  vs  Faster RCNN</vt:lpstr>
      <vt:lpstr>YOLOv3 Working</vt:lpstr>
      <vt:lpstr>PowerPoint Presentation</vt:lpstr>
      <vt:lpstr>PowerPoint Presentation</vt:lpstr>
      <vt:lpstr>Limitations and Future Work</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application using Wikipedia API </dc:title>
  <dc:creator>JAI ANAND</dc:creator>
  <cp:lastModifiedBy>JAI ANAND</cp:lastModifiedBy>
  <cp:revision>46</cp:revision>
  <dcterms:created xsi:type="dcterms:W3CDTF">2022-07-16T17:09:57Z</dcterms:created>
  <dcterms:modified xsi:type="dcterms:W3CDTF">2023-01-06T18:32:28Z</dcterms:modified>
</cp:coreProperties>
</file>