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1CE759-AB08-4DE0-A0AF-BEBDCAC3462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6525208-E5D0-4DB3-8580-7A40F9A76A91}">
      <dgm:prSet phldrT="[Texto]"/>
      <dgm:spPr/>
      <dgm:t>
        <a:bodyPr/>
        <a:lstStyle/>
        <a:p>
          <a:r>
            <a:rPr lang="pt-BR" dirty="0"/>
            <a:t>Sentinel Data </a:t>
          </a:r>
          <a:r>
            <a:rPr lang="pt-BR" dirty="0" err="1"/>
            <a:t>Suite</a:t>
          </a:r>
          <a:r>
            <a:rPr lang="pt-BR" dirty="0"/>
            <a:t>.</a:t>
          </a:r>
        </a:p>
      </dgm:t>
    </dgm:pt>
    <dgm:pt modelId="{C57EF4D0-B214-40BE-B4F3-43AEB03CC647}" type="parTrans" cxnId="{1EF21A1A-E3F2-4D82-BAAE-620102BF3759}">
      <dgm:prSet/>
      <dgm:spPr/>
      <dgm:t>
        <a:bodyPr/>
        <a:lstStyle/>
        <a:p>
          <a:endParaRPr lang="pt-BR"/>
        </a:p>
      </dgm:t>
    </dgm:pt>
    <dgm:pt modelId="{9106C70A-0015-43FA-A6D6-AF3419F75689}" type="sibTrans" cxnId="{1EF21A1A-E3F2-4D82-BAAE-620102BF3759}">
      <dgm:prSet/>
      <dgm:spPr/>
      <dgm:t>
        <a:bodyPr/>
        <a:lstStyle/>
        <a:p>
          <a:endParaRPr lang="pt-BR"/>
        </a:p>
      </dgm:t>
    </dgm:pt>
    <dgm:pt modelId="{BFC71050-52EB-49C2-82E0-A52CADBC75A3}">
      <dgm:prSet phldrT="[Texto]"/>
      <dgm:spPr/>
      <dgm:t>
        <a:bodyPr/>
        <a:lstStyle/>
        <a:p>
          <a:r>
            <a:rPr lang="pt-BR" dirty="0" err="1"/>
            <a:t>Integrator</a:t>
          </a:r>
          <a:endParaRPr lang="pt-BR" dirty="0"/>
        </a:p>
      </dgm:t>
    </dgm:pt>
    <dgm:pt modelId="{6F2DAFA1-7B32-471F-9CFC-65EAF0267B1A}" type="parTrans" cxnId="{787BD567-0D1B-4465-A050-E24A5E0453CA}">
      <dgm:prSet/>
      <dgm:spPr/>
      <dgm:t>
        <a:bodyPr/>
        <a:lstStyle/>
        <a:p>
          <a:endParaRPr lang="pt-BR"/>
        </a:p>
      </dgm:t>
    </dgm:pt>
    <dgm:pt modelId="{71E82029-173F-49D0-850D-A896DC8980CC}" type="sibTrans" cxnId="{787BD567-0D1B-4465-A050-E24A5E0453CA}">
      <dgm:prSet/>
      <dgm:spPr/>
      <dgm:t>
        <a:bodyPr/>
        <a:lstStyle/>
        <a:p>
          <a:endParaRPr lang="pt-BR"/>
        </a:p>
      </dgm:t>
    </dgm:pt>
    <dgm:pt modelId="{B764A8C0-AC62-4918-92F4-7C3BB058CF18}">
      <dgm:prSet phldrT="[Texto]"/>
      <dgm:spPr/>
      <dgm:t>
        <a:bodyPr/>
        <a:lstStyle/>
        <a:p>
          <a:r>
            <a:rPr lang="pt-BR" dirty="0"/>
            <a:t>Extração dos dados para Módulos.</a:t>
          </a:r>
        </a:p>
      </dgm:t>
    </dgm:pt>
    <dgm:pt modelId="{7DF3D5DC-2678-4267-B0B8-67D479FDC1BC}" type="parTrans" cxnId="{AB9EE3B6-6C6D-4B1B-85CC-019FD92A425A}">
      <dgm:prSet/>
      <dgm:spPr/>
      <dgm:t>
        <a:bodyPr/>
        <a:lstStyle/>
        <a:p>
          <a:endParaRPr lang="pt-BR"/>
        </a:p>
      </dgm:t>
    </dgm:pt>
    <dgm:pt modelId="{8385DC01-D677-4579-90F8-7B4CE9501D06}" type="sibTrans" cxnId="{AB9EE3B6-6C6D-4B1B-85CC-019FD92A425A}">
      <dgm:prSet/>
      <dgm:spPr/>
      <dgm:t>
        <a:bodyPr/>
        <a:lstStyle/>
        <a:p>
          <a:endParaRPr lang="pt-BR"/>
        </a:p>
      </dgm:t>
    </dgm:pt>
    <dgm:pt modelId="{6BB60E19-B5ED-4470-8A54-EEFC1092A5D6}">
      <dgm:prSet phldrT="[Texto]"/>
      <dgm:spPr/>
      <dgm:t>
        <a:bodyPr/>
        <a:lstStyle/>
        <a:p>
          <a:r>
            <a:rPr lang="pt-BR" dirty="0"/>
            <a:t>Consolidação dos dados.</a:t>
          </a:r>
        </a:p>
      </dgm:t>
    </dgm:pt>
    <dgm:pt modelId="{7C5F2175-F97C-48FE-BF1C-D9D7DFBA9301}" type="parTrans" cxnId="{402ADE38-02F0-443A-AB6B-C2E1D452A4AB}">
      <dgm:prSet/>
      <dgm:spPr/>
      <dgm:t>
        <a:bodyPr/>
        <a:lstStyle/>
        <a:p>
          <a:endParaRPr lang="pt-BR"/>
        </a:p>
      </dgm:t>
    </dgm:pt>
    <dgm:pt modelId="{BDACAA6B-BE26-4B8C-9AA1-D749DAD9707F}" type="sibTrans" cxnId="{402ADE38-02F0-443A-AB6B-C2E1D452A4AB}">
      <dgm:prSet/>
      <dgm:spPr/>
      <dgm:t>
        <a:bodyPr/>
        <a:lstStyle/>
        <a:p>
          <a:endParaRPr lang="pt-BR"/>
        </a:p>
      </dgm:t>
    </dgm:pt>
    <dgm:pt modelId="{5A4E95C6-B971-40F2-8EA1-CC600281D43C}">
      <dgm:prSet phldrT="[Texto]"/>
      <dgm:spPr/>
      <dgm:t>
        <a:bodyPr/>
        <a:lstStyle/>
        <a:p>
          <a:r>
            <a:rPr lang="pt-BR" dirty="0"/>
            <a:t>Active </a:t>
          </a:r>
          <a:r>
            <a:rPr lang="pt-BR" dirty="0" err="1"/>
            <a:t>Directory</a:t>
          </a:r>
          <a:endParaRPr lang="pt-BR" dirty="0"/>
        </a:p>
      </dgm:t>
    </dgm:pt>
    <dgm:pt modelId="{17C920FD-8205-4F9E-AE52-83B9BE6F1B00}" type="parTrans" cxnId="{DEB0C630-0574-4D6F-9F55-8076890D4341}">
      <dgm:prSet/>
      <dgm:spPr/>
      <dgm:t>
        <a:bodyPr/>
        <a:lstStyle/>
        <a:p>
          <a:endParaRPr lang="pt-BR"/>
        </a:p>
      </dgm:t>
    </dgm:pt>
    <dgm:pt modelId="{2B43AD1D-3FD1-4C51-BFD9-A0DD7CFEC489}" type="sibTrans" cxnId="{DEB0C630-0574-4D6F-9F55-8076890D4341}">
      <dgm:prSet/>
      <dgm:spPr/>
      <dgm:t>
        <a:bodyPr/>
        <a:lstStyle/>
        <a:p>
          <a:endParaRPr lang="pt-BR"/>
        </a:p>
      </dgm:t>
    </dgm:pt>
    <dgm:pt modelId="{3CBF531C-758B-41F3-940A-E774F9C7B09A}">
      <dgm:prSet phldrT="[Texto]" custT="1"/>
      <dgm:spPr/>
      <dgm:t>
        <a:bodyPr/>
        <a:lstStyle/>
        <a:p>
          <a:r>
            <a:rPr lang="pt-BR" sz="1000" dirty="0"/>
            <a:t>Gerenciamento.</a:t>
          </a:r>
        </a:p>
      </dgm:t>
    </dgm:pt>
    <dgm:pt modelId="{9F242787-ABDC-430A-929C-7472AB4D1ACC}" type="parTrans" cxnId="{F25345BD-812F-473D-9B01-EF440FFC1532}">
      <dgm:prSet/>
      <dgm:spPr/>
      <dgm:t>
        <a:bodyPr/>
        <a:lstStyle/>
        <a:p>
          <a:endParaRPr lang="pt-BR"/>
        </a:p>
      </dgm:t>
    </dgm:pt>
    <dgm:pt modelId="{3AAF1709-9B24-48F5-8409-3362899084DC}" type="sibTrans" cxnId="{F25345BD-812F-473D-9B01-EF440FFC1532}">
      <dgm:prSet/>
      <dgm:spPr/>
      <dgm:t>
        <a:bodyPr/>
        <a:lstStyle/>
        <a:p>
          <a:endParaRPr lang="pt-BR"/>
        </a:p>
      </dgm:t>
    </dgm:pt>
    <dgm:pt modelId="{2FD509B3-6699-48A8-BECE-06160F41B511}">
      <dgm:prSet phldrT="[Texto]" custT="1"/>
      <dgm:spPr/>
      <dgm:t>
        <a:bodyPr/>
        <a:lstStyle/>
        <a:p>
          <a:r>
            <a:rPr lang="pt-BR" sz="1000"/>
            <a:t>Módulos.</a:t>
          </a:r>
          <a:endParaRPr lang="pt-BR" sz="1000" dirty="0"/>
        </a:p>
      </dgm:t>
    </dgm:pt>
    <dgm:pt modelId="{27C7E1E0-E4E0-4AFF-88C7-C40E7BA4C323}" type="parTrans" cxnId="{E03B71A8-E6A3-4DC3-A083-8EC485A38765}">
      <dgm:prSet/>
      <dgm:spPr/>
      <dgm:t>
        <a:bodyPr/>
        <a:lstStyle/>
        <a:p>
          <a:endParaRPr lang="pt-BR"/>
        </a:p>
      </dgm:t>
    </dgm:pt>
    <dgm:pt modelId="{D458D0B8-1265-4838-A1D9-B51704C3E47D}" type="sibTrans" cxnId="{E03B71A8-E6A3-4DC3-A083-8EC485A38765}">
      <dgm:prSet/>
      <dgm:spPr/>
      <dgm:t>
        <a:bodyPr/>
        <a:lstStyle/>
        <a:p>
          <a:endParaRPr lang="pt-BR"/>
        </a:p>
      </dgm:t>
    </dgm:pt>
    <dgm:pt modelId="{C64CBD53-BB79-43E9-B8BE-AE8DCA4BAAD0}">
      <dgm:prSet phldrT="[Texto]" custT="1"/>
      <dgm:spPr/>
      <dgm:t>
        <a:bodyPr/>
        <a:lstStyle/>
        <a:p>
          <a:r>
            <a:rPr lang="pt-BR" sz="1000" dirty="0"/>
            <a:t>Funções.</a:t>
          </a:r>
        </a:p>
      </dgm:t>
    </dgm:pt>
    <dgm:pt modelId="{67E19A03-AE98-4004-A4BF-988D91CA2A6B}" type="parTrans" cxnId="{3AC57AE9-8E06-42AB-888B-5DFD62BF11C7}">
      <dgm:prSet/>
      <dgm:spPr/>
      <dgm:t>
        <a:bodyPr/>
        <a:lstStyle/>
        <a:p>
          <a:endParaRPr lang="pt-BR"/>
        </a:p>
      </dgm:t>
    </dgm:pt>
    <dgm:pt modelId="{ACF72783-765F-4117-8ECB-6134BC5D0C0A}" type="sibTrans" cxnId="{3AC57AE9-8E06-42AB-888B-5DFD62BF11C7}">
      <dgm:prSet/>
      <dgm:spPr/>
      <dgm:t>
        <a:bodyPr/>
        <a:lstStyle/>
        <a:p>
          <a:endParaRPr lang="pt-BR"/>
        </a:p>
      </dgm:t>
    </dgm:pt>
    <dgm:pt modelId="{D5642ED0-61A0-4B5E-8881-CBED8F66BBF1}">
      <dgm:prSet phldrT="[Texto]" phldr="1"/>
      <dgm:spPr/>
      <dgm:t>
        <a:bodyPr/>
        <a:lstStyle/>
        <a:p>
          <a:endParaRPr lang="pt-BR" dirty="0"/>
        </a:p>
      </dgm:t>
    </dgm:pt>
    <dgm:pt modelId="{37645B24-7309-40A4-81AD-7E4E5F8EDA14}" type="parTrans" cxnId="{7592BC66-24C1-4FDA-883A-5C740AAFB05E}">
      <dgm:prSet/>
      <dgm:spPr/>
      <dgm:t>
        <a:bodyPr/>
        <a:lstStyle/>
        <a:p>
          <a:endParaRPr lang="pt-BR"/>
        </a:p>
      </dgm:t>
    </dgm:pt>
    <dgm:pt modelId="{76324F5F-953B-4E71-9A36-26A1C81201D6}" type="sibTrans" cxnId="{7592BC66-24C1-4FDA-883A-5C740AAFB05E}">
      <dgm:prSet/>
      <dgm:spPr/>
      <dgm:t>
        <a:bodyPr/>
        <a:lstStyle/>
        <a:p>
          <a:endParaRPr lang="pt-BR"/>
        </a:p>
      </dgm:t>
    </dgm:pt>
    <dgm:pt modelId="{A3AB753A-C234-4469-8F21-26351CA1ED6A}">
      <dgm:prSet phldrT="[Texto]"/>
      <dgm:spPr/>
      <dgm:t>
        <a:bodyPr/>
        <a:lstStyle/>
        <a:p>
          <a:r>
            <a:rPr lang="pt-BR" dirty="0"/>
            <a:t>Inventário</a:t>
          </a:r>
        </a:p>
      </dgm:t>
    </dgm:pt>
    <dgm:pt modelId="{920DD31D-2615-4C58-97D6-6696E1084448}" type="parTrans" cxnId="{437B5A71-48DE-4849-9623-FAB68D40DF71}">
      <dgm:prSet/>
      <dgm:spPr/>
      <dgm:t>
        <a:bodyPr/>
        <a:lstStyle/>
        <a:p>
          <a:endParaRPr lang="pt-BR"/>
        </a:p>
      </dgm:t>
    </dgm:pt>
    <dgm:pt modelId="{B91F7CEE-51EA-4AAE-BE87-D0E42441256D}" type="sibTrans" cxnId="{437B5A71-48DE-4849-9623-FAB68D40DF71}">
      <dgm:prSet/>
      <dgm:spPr/>
      <dgm:t>
        <a:bodyPr/>
        <a:lstStyle/>
        <a:p>
          <a:endParaRPr lang="pt-BR"/>
        </a:p>
      </dgm:t>
    </dgm:pt>
    <dgm:pt modelId="{46CEB276-24DB-4975-9174-CDACA0B3B6D1}">
      <dgm:prSet phldrT="[Texto]"/>
      <dgm:spPr/>
      <dgm:t>
        <a:bodyPr/>
        <a:lstStyle/>
        <a:p>
          <a:r>
            <a:rPr lang="pt-BR" dirty="0"/>
            <a:t>Monitor</a:t>
          </a:r>
        </a:p>
      </dgm:t>
    </dgm:pt>
    <dgm:pt modelId="{FF08D750-0DB3-4743-B047-2AFEFFC08705}" type="parTrans" cxnId="{FF037E39-CEFB-4778-A182-BA7F1E64D75D}">
      <dgm:prSet/>
      <dgm:spPr/>
      <dgm:t>
        <a:bodyPr/>
        <a:lstStyle/>
        <a:p>
          <a:endParaRPr lang="pt-BR"/>
        </a:p>
      </dgm:t>
    </dgm:pt>
    <dgm:pt modelId="{17C21C29-3CE1-458B-9AF4-C0E11A8BE6CA}" type="sibTrans" cxnId="{FF037E39-CEFB-4778-A182-BA7F1E64D75D}">
      <dgm:prSet/>
      <dgm:spPr/>
      <dgm:t>
        <a:bodyPr/>
        <a:lstStyle/>
        <a:p>
          <a:endParaRPr lang="pt-BR"/>
        </a:p>
      </dgm:t>
    </dgm:pt>
    <dgm:pt modelId="{A6768CF0-97D5-4EE6-9A5A-A3049763AC54}">
      <dgm:prSet phldrT="[Texto]"/>
      <dgm:spPr/>
      <dgm:t>
        <a:bodyPr/>
        <a:lstStyle/>
        <a:p>
          <a:r>
            <a:rPr lang="pt-BR" dirty="0"/>
            <a:t>Auditoria</a:t>
          </a:r>
        </a:p>
      </dgm:t>
    </dgm:pt>
    <dgm:pt modelId="{272C461B-E10F-4F0A-8297-C9ECC31627C1}" type="parTrans" cxnId="{4924B5DC-9139-4FBA-9D62-0C78F1D7B7EB}">
      <dgm:prSet/>
      <dgm:spPr/>
      <dgm:t>
        <a:bodyPr/>
        <a:lstStyle/>
        <a:p>
          <a:endParaRPr lang="pt-BR"/>
        </a:p>
      </dgm:t>
    </dgm:pt>
    <dgm:pt modelId="{C5D0AD0C-E796-496B-B3FA-34C5F2E2D2B8}" type="sibTrans" cxnId="{4924B5DC-9139-4FBA-9D62-0C78F1D7B7EB}">
      <dgm:prSet/>
      <dgm:spPr/>
      <dgm:t>
        <a:bodyPr/>
        <a:lstStyle/>
        <a:p>
          <a:endParaRPr lang="pt-BR"/>
        </a:p>
      </dgm:t>
    </dgm:pt>
    <dgm:pt modelId="{E8AE8953-3F1F-483A-8388-90627190CADE}">
      <dgm:prSet phldrT="[Texto]"/>
      <dgm:spPr/>
      <dgm:t>
        <a:bodyPr/>
        <a:lstStyle/>
        <a:p>
          <a:r>
            <a:rPr lang="pt-BR" dirty="0" err="1"/>
            <a:t>Database</a:t>
          </a:r>
          <a:endParaRPr lang="pt-BR" dirty="0"/>
        </a:p>
      </dgm:t>
    </dgm:pt>
    <dgm:pt modelId="{22C1468E-95E1-4C38-BA8C-72392091D6B7}" type="parTrans" cxnId="{91AD9233-25CF-4D04-BEBB-2E5E92B70CDF}">
      <dgm:prSet/>
      <dgm:spPr/>
      <dgm:t>
        <a:bodyPr/>
        <a:lstStyle/>
        <a:p>
          <a:endParaRPr lang="pt-BR"/>
        </a:p>
      </dgm:t>
    </dgm:pt>
    <dgm:pt modelId="{7E88448F-82B8-4C8E-B45C-C75F13885843}" type="sibTrans" cxnId="{91AD9233-25CF-4D04-BEBB-2E5E92B70CDF}">
      <dgm:prSet/>
      <dgm:spPr/>
      <dgm:t>
        <a:bodyPr/>
        <a:lstStyle/>
        <a:p>
          <a:endParaRPr lang="pt-BR"/>
        </a:p>
      </dgm:t>
    </dgm:pt>
    <dgm:pt modelId="{C82C997A-88E2-4DDB-9588-589B11DAD4EA}">
      <dgm:prSet phldrT="[Texto]"/>
      <dgm:spPr/>
      <dgm:t>
        <a:bodyPr/>
        <a:lstStyle/>
        <a:p>
          <a:r>
            <a:rPr lang="pt-BR" dirty="0" err="1"/>
            <a:t>Filse</a:t>
          </a:r>
          <a:r>
            <a:rPr lang="pt-BR" dirty="0"/>
            <a:t> Server</a:t>
          </a:r>
        </a:p>
      </dgm:t>
    </dgm:pt>
    <dgm:pt modelId="{7C710B23-82BA-48D4-8819-09E8CED39530}" type="parTrans" cxnId="{87E6FF4D-1AA5-46AC-81F9-38602BEF7570}">
      <dgm:prSet/>
      <dgm:spPr/>
      <dgm:t>
        <a:bodyPr/>
        <a:lstStyle/>
        <a:p>
          <a:endParaRPr lang="pt-BR"/>
        </a:p>
      </dgm:t>
    </dgm:pt>
    <dgm:pt modelId="{D6A74F47-151D-428A-B80F-20319DCEA253}" type="sibTrans" cxnId="{87E6FF4D-1AA5-46AC-81F9-38602BEF7570}">
      <dgm:prSet/>
      <dgm:spPr/>
      <dgm:t>
        <a:bodyPr/>
        <a:lstStyle/>
        <a:p>
          <a:endParaRPr lang="pt-BR"/>
        </a:p>
      </dgm:t>
    </dgm:pt>
    <dgm:pt modelId="{5D8FF9B3-B16B-4DC4-833D-D87C23EC9293}">
      <dgm:prSet phldrT="[Texto]"/>
      <dgm:spPr/>
      <dgm:t>
        <a:bodyPr/>
        <a:lstStyle/>
        <a:p>
          <a:endParaRPr lang="pt-BR" dirty="0"/>
        </a:p>
      </dgm:t>
    </dgm:pt>
    <dgm:pt modelId="{D166BD13-41DD-4C68-A5E7-04B585A871E1}" type="parTrans" cxnId="{C050EDA7-5DA0-4BE1-AABD-90BE35E4730D}">
      <dgm:prSet/>
      <dgm:spPr/>
      <dgm:t>
        <a:bodyPr/>
        <a:lstStyle/>
        <a:p>
          <a:endParaRPr lang="pt-BR"/>
        </a:p>
      </dgm:t>
    </dgm:pt>
    <dgm:pt modelId="{777E5068-B82A-482C-8F61-8A7A999BFCF5}" type="sibTrans" cxnId="{C050EDA7-5DA0-4BE1-AABD-90BE35E4730D}">
      <dgm:prSet/>
      <dgm:spPr/>
      <dgm:t>
        <a:bodyPr/>
        <a:lstStyle/>
        <a:p>
          <a:endParaRPr lang="pt-BR"/>
        </a:p>
      </dgm:t>
    </dgm:pt>
    <dgm:pt modelId="{8DF901EF-8DF5-4E81-82EF-4FCC9B5B1346}">
      <dgm:prSet phldrT="[Texto]"/>
      <dgm:spPr/>
      <dgm:t>
        <a:bodyPr/>
        <a:lstStyle/>
        <a:p>
          <a:r>
            <a:rPr lang="pt-BR" dirty="0"/>
            <a:t>Gerador de relatório.</a:t>
          </a:r>
        </a:p>
      </dgm:t>
    </dgm:pt>
    <dgm:pt modelId="{431B8BAB-35D5-4556-A76E-4DCC25FA0BE1}" type="parTrans" cxnId="{185D277F-5A47-4273-BE3C-FC496B76AD24}">
      <dgm:prSet/>
      <dgm:spPr/>
      <dgm:t>
        <a:bodyPr/>
        <a:lstStyle/>
        <a:p>
          <a:endParaRPr lang="pt-BR"/>
        </a:p>
      </dgm:t>
    </dgm:pt>
    <dgm:pt modelId="{2D841DBD-2B95-4F65-9E12-687D92B7EE67}" type="sibTrans" cxnId="{185D277F-5A47-4273-BE3C-FC496B76AD24}">
      <dgm:prSet/>
      <dgm:spPr/>
      <dgm:t>
        <a:bodyPr/>
        <a:lstStyle/>
        <a:p>
          <a:endParaRPr lang="pt-BR"/>
        </a:p>
      </dgm:t>
    </dgm:pt>
    <dgm:pt modelId="{3AE60423-9C4E-4C6D-B426-0FF90659D8D7}">
      <dgm:prSet phldrT="[Texto]"/>
      <dgm:spPr/>
      <dgm:t>
        <a:bodyPr/>
        <a:lstStyle/>
        <a:p>
          <a:r>
            <a:rPr lang="pt-BR" dirty="0"/>
            <a:t>Gerado de relatório.</a:t>
          </a:r>
        </a:p>
      </dgm:t>
    </dgm:pt>
    <dgm:pt modelId="{81183E2B-EE5F-4321-999E-3DE3E7823848}" type="parTrans" cxnId="{A2F379C8-1AAC-4784-BBA4-84D25C91452D}">
      <dgm:prSet/>
      <dgm:spPr/>
      <dgm:t>
        <a:bodyPr/>
        <a:lstStyle/>
        <a:p>
          <a:endParaRPr lang="pt-BR"/>
        </a:p>
      </dgm:t>
    </dgm:pt>
    <dgm:pt modelId="{E640D92D-ABFC-4D53-8A16-12F09389B82F}" type="sibTrans" cxnId="{A2F379C8-1AAC-4784-BBA4-84D25C91452D}">
      <dgm:prSet/>
      <dgm:spPr/>
      <dgm:t>
        <a:bodyPr/>
        <a:lstStyle/>
        <a:p>
          <a:endParaRPr lang="pt-BR"/>
        </a:p>
      </dgm:t>
    </dgm:pt>
    <dgm:pt modelId="{0D343FF1-9C51-49FE-827B-88972A59F8C2}">
      <dgm:prSet phldrT="[Texto]"/>
      <dgm:spPr/>
      <dgm:t>
        <a:bodyPr/>
        <a:lstStyle/>
        <a:p>
          <a:r>
            <a:rPr lang="pt-BR" dirty="0"/>
            <a:t>Gerador de relatório.</a:t>
          </a:r>
        </a:p>
      </dgm:t>
    </dgm:pt>
    <dgm:pt modelId="{AB20F542-2A6B-4097-8214-E663A632B5D2}" type="parTrans" cxnId="{2CC6736B-24D4-41D9-BAA1-F61D7F508B62}">
      <dgm:prSet/>
      <dgm:spPr/>
      <dgm:t>
        <a:bodyPr/>
        <a:lstStyle/>
        <a:p>
          <a:endParaRPr lang="pt-BR"/>
        </a:p>
      </dgm:t>
    </dgm:pt>
    <dgm:pt modelId="{973E3D40-A3F7-49F1-88A1-B5A42372E2C2}" type="sibTrans" cxnId="{2CC6736B-24D4-41D9-BAA1-F61D7F508B62}">
      <dgm:prSet/>
      <dgm:spPr/>
      <dgm:t>
        <a:bodyPr/>
        <a:lstStyle/>
        <a:p>
          <a:endParaRPr lang="pt-BR"/>
        </a:p>
      </dgm:t>
    </dgm:pt>
    <dgm:pt modelId="{B3AA1946-033C-4CBA-A144-27135AB30378}">
      <dgm:prSet phldrT="[Texto]"/>
      <dgm:spPr/>
      <dgm:t>
        <a:bodyPr/>
        <a:lstStyle/>
        <a:p>
          <a:r>
            <a:rPr lang="pt-BR" dirty="0"/>
            <a:t>Auditória.</a:t>
          </a:r>
        </a:p>
      </dgm:t>
    </dgm:pt>
    <dgm:pt modelId="{1C30BDB5-5D02-4298-885B-34652E9B9339}" type="parTrans" cxnId="{A8849A21-CC57-4BC7-A088-E69262A32DBE}">
      <dgm:prSet/>
      <dgm:spPr/>
      <dgm:t>
        <a:bodyPr/>
        <a:lstStyle/>
        <a:p>
          <a:endParaRPr lang="pt-BR"/>
        </a:p>
      </dgm:t>
    </dgm:pt>
    <dgm:pt modelId="{26984C56-0DF7-4809-A4E0-9B355385F903}" type="sibTrans" cxnId="{A8849A21-CC57-4BC7-A088-E69262A32DBE}">
      <dgm:prSet/>
      <dgm:spPr/>
      <dgm:t>
        <a:bodyPr/>
        <a:lstStyle/>
        <a:p>
          <a:endParaRPr lang="pt-BR"/>
        </a:p>
      </dgm:t>
    </dgm:pt>
    <dgm:pt modelId="{D73A08C9-BEBC-4403-BEA8-168BD12C23CF}">
      <dgm:prSet phldrT="[Texto]"/>
      <dgm:spPr/>
      <dgm:t>
        <a:bodyPr/>
        <a:lstStyle/>
        <a:p>
          <a:r>
            <a:rPr lang="pt-BR" dirty="0"/>
            <a:t>Auditória.</a:t>
          </a:r>
        </a:p>
      </dgm:t>
    </dgm:pt>
    <dgm:pt modelId="{2410E808-E27E-4A64-BCF3-DDE151FF59EC}" type="parTrans" cxnId="{BD973720-E803-4A3E-B590-B22CD5206743}">
      <dgm:prSet/>
      <dgm:spPr/>
      <dgm:t>
        <a:bodyPr/>
        <a:lstStyle/>
        <a:p>
          <a:endParaRPr lang="pt-BR"/>
        </a:p>
      </dgm:t>
    </dgm:pt>
    <dgm:pt modelId="{760C4AD9-AB37-4D72-937C-BA714E717FDB}" type="sibTrans" cxnId="{BD973720-E803-4A3E-B590-B22CD5206743}">
      <dgm:prSet/>
      <dgm:spPr/>
      <dgm:t>
        <a:bodyPr/>
        <a:lstStyle/>
        <a:p>
          <a:endParaRPr lang="pt-BR"/>
        </a:p>
      </dgm:t>
    </dgm:pt>
    <dgm:pt modelId="{FB1153CD-CE57-4D58-AB1B-FE3D95260563}">
      <dgm:prSet phldrT="[Texto]"/>
      <dgm:spPr/>
      <dgm:t>
        <a:bodyPr/>
        <a:lstStyle/>
        <a:p>
          <a:r>
            <a:rPr lang="pt-BR" dirty="0"/>
            <a:t>Auditória.</a:t>
          </a:r>
        </a:p>
      </dgm:t>
    </dgm:pt>
    <dgm:pt modelId="{AD0DD44C-E2BB-4668-BDEB-5DF63CDDB2E4}" type="parTrans" cxnId="{0F6ECDFE-050D-4FEF-8E08-414438549522}">
      <dgm:prSet/>
      <dgm:spPr/>
      <dgm:t>
        <a:bodyPr/>
        <a:lstStyle/>
        <a:p>
          <a:endParaRPr lang="pt-BR"/>
        </a:p>
      </dgm:t>
    </dgm:pt>
    <dgm:pt modelId="{F0B79DD4-7432-4BE6-9807-D2AEF0F7AE92}" type="sibTrans" cxnId="{0F6ECDFE-050D-4FEF-8E08-414438549522}">
      <dgm:prSet/>
      <dgm:spPr/>
      <dgm:t>
        <a:bodyPr/>
        <a:lstStyle/>
        <a:p>
          <a:endParaRPr lang="pt-BR"/>
        </a:p>
      </dgm:t>
    </dgm:pt>
    <dgm:pt modelId="{A9155EF8-C19A-4C3A-BE9E-14258C9146DA}">
      <dgm:prSet phldrT="[Texto]"/>
      <dgm:spPr/>
      <dgm:t>
        <a:bodyPr/>
        <a:lstStyle/>
        <a:p>
          <a:r>
            <a:rPr lang="pt-BR" dirty="0"/>
            <a:t>Aplicações.</a:t>
          </a:r>
        </a:p>
      </dgm:t>
    </dgm:pt>
    <dgm:pt modelId="{B4B5EBD4-2168-49AF-92FB-C54B2C4F81F0}" type="parTrans" cxnId="{E0AA1B0C-98E7-4F17-974E-52B86D6D6FA6}">
      <dgm:prSet/>
      <dgm:spPr/>
      <dgm:t>
        <a:bodyPr/>
        <a:lstStyle/>
        <a:p>
          <a:endParaRPr lang="pt-BR"/>
        </a:p>
      </dgm:t>
    </dgm:pt>
    <dgm:pt modelId="{F748CE15-806A-4605-9201-9D461B201312}" type="sibTrans" cxnId="{E0AA1B0C-98E7-4F17-974E-52B86D6D6FA6}">
      <dgm:prSet/>
      <dgm:spPr/>
      <dgm:t>
        <a:bodyPr/>
        <a:lstStyle/>
        <a:p>
          <a:endParaRPr lang="pt-BR"/>
        </a:p>
      </dgm:t>
    </dgm:pt>
    <dgm:pt modelId="{1A8F3EBF-DBC9-40C4-A958-A791AA096698}" type="pres">
      <dgm:prSet presAssocID="{441CE759-AB08-4DE0-A0AF-BEBDCAC3462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8607EE7F-55B7-4546-88EC-BFF3F69C2C35}" type="pres">
      <dgm:prSet presAssocID="{441CE759-AB08-4DE0-A0AF-BEBDCAC3462A}" presName="hierFlow" presStyleCnt="0"/>
      <dgm:spPr/>
    </dgm:pt>
    <dgm:pt modelId="{1E350895-C222-461D-8D58-789460D92003}" type="pres">
      <dgm:prSet presAssocID="{441CE759-AB08-4DE0-A0AF-BEBDCAC3462A}" presName="firstBuf" presStyleCnt="0"/>
      <dgm:spPr/>
    </dgm:pt>
    <dgm:pt modelId="{E6851F0C-EA77-45E6-984D-98F174FD53A9}" type="pres">
      <dgm:prSet presAssocID="{441CE759-AB08-4DE0-A0AF-BEBDCAC3462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6B2CD0E-EBCB-4D7F-A4DD-FDA5833274A2}" type="pres">
      <dgm:prSet presAssocID="{C6525208-E5D0-4DB3-8580-7A40F9A76A91}" presName="Name14" presStyleCnt="0"/>
      <dgm:spPr/>
    </dgm:pt>
    <dgm:pt modelId="{0734F3FD-5C52-4097-8A90-B6706E88F631}" type="pres">
      <dgm:prSet presAssocID="{C6525208-E5D0-4DB3-8580-7A40F9A76A91}" presName="level1Shape" presStyleLbl="node0" presStyleIdx="0" presStyleCnt="1">
        <dgm:presLayoutVars>
          <dgm:chPref val="3"/>
        </dgm:presLayoutVars>
      </dgm:prSet>
      <dgm:spPr/>
    </dgm:pt>
    <dgm:pt modelId="{D55FB043-D6C8-4F59-8186-D98956709910}" type="pres">
      <dgm:prSet presAssocID="{C6525208-E5D0-4DB3-8580-7A40F9A76A91}" presName="hierChild2" presStyleCnt="0"/>
      <dgm:spPr/>
    </dgm:pt>
    <dgm:pt modelId="{871BF9CF-474C-488E-B014-E423AF2C7AA8}" type="pres">
      <dgm:prSet presAssocID="{6F2DAFA1-7B32-471F-9CFC-65EAF0267B1A}" presName="Name19" presStyleLbl="parChTrans1D2" presStyleIdx="0" presStyleCnt="9"/>
      <dgm:spPr/>
    </dgm:pt>
    <dgm:pt modelId="{9B945169-1DF4-4FB3-AABF-9FE8E3C00091}" type="pres">
      <dgm:prSet presAssocID="{BFC71050-52EB-49C2-82E0-A52CADBC75A3}" presName="Name21" presStyleCnt="0"/>
      <dgm:spPr/>
    </dgm:pt>
    <dgm:pt modelId="{B0EC3CE4-2B1C-4D89-B43C-5CE41728CBD4}" type="pres">
      <dgm:prSet presAssocID="{BFC71050-52EB-49C2-82E0-A52CADBC75A3}" presName="level2Shape" presStyleLbl="node2" presStyleIdx="0" presStyleCnt="9"/>
      <dgm:spPr/>
    </dgm:pt>
    <dgm:pt modelId="{D4292F58-2950-402D-A1C2-A361DF68C9F0}" type="pres">
      <dgm:prSet presAssocID="{BFC71050-52EB-49C2-82E0-A52CADBC75A3}" presName="hierChild3" presStyleCnt="0"/>
      <dgm:spPr/>
    </dgm:pt>
    <dgm:pt modelId="{CC635298-93F8-4264-83AC-C93C97C8F46F}" type="pres">
      <dgm:prSet presAssocID="{7DF3D5DC-2678-4267-B0B8-67D479FDC1BC}" presName="Name19" presStyleLbl="parChTrans1D3" presStyleIdx="0" presStyleCnt="8"/>
      <dgm:spPr/>
    </dgm:pt>
    <dgm:pt modelId="{8ED090AA-5E52-4880-8412-1A91D91C8FD9}" type="pres">
      <dgm:prSet presAssocID="{B764A8C0-AC62-4918-92F4-7C3BB058CF18}" presName="Name21" presStyleCnt="0"/>
      <dgm:spPr/>
    </dgm:pt>
    <dgm:pt modelId="{15FEE7D2-C869-4592-B1CD-5262CD7B436E}" type="pres">
      <dgm:prSet presAssocID="{B764A8C0-AC62-4918-92F4-7C3BB058CF18}" presName="level2Shape" presStyleLbl="node3" presStyleIdx="0" presStyleCnt="8"/>
      <dgm:spPr/>
    </dgm:pt>
    <dgm:pt modelId="{E3D0B7B1-5B07-4FD5-BA22-1505DE726EA5}" type="pres">
      <dgm:prSet presAssocID="{B764A8C0-AC62-4918-92F4-7C3BB058CF18}" presName="hierChild3" presStyleCnt="0"/>
      <dgm:spPr/>
    </dgm:pt>
    <dgm:pt modelId="{54254120-E09B-4D1B-BE38-C3FB87B0D283}" type="pres">
      <dgm:prSet presAssocID="{7C5F2175-F97C-48FE-BF1C-D9D7DFBA9301}" presName="Name19" presStyleLbl="parChTrans1D3" presStyleIdx="1" presStyleCnt="8"/>
      <dgm:spPr/>
    </dgm:pt>
    <dgm:pt modelId="{92E7F7C8-828A-4AF0-B9CD-87F3567D49FE}" type="pres">
      <dgm:prSet presAssocID="{6BB60E19-B5ED-4470-8A54-EEFC1092A5D6}" presName="Name21" presStyleCnt="0"/>
      <dgm:spPr/>
    </dgm:pt>
    <dgm:pt modelId="{2C7FC2C3-63F0-428F-AADA-3C6D6565823C}" type="pres">
      <dgm:prSet presAssocID="{6BB60E19-B5ED-4470-8A54-EEFC1092A5D6}" presName="level2Shape" presStyleLbl="node3" presStyleIdx="1" presStyleCnt="8"/>
      <dgm:spPr/>
    </dgm:pt>
    <dgm:pt modelId="{3B21E2E6-2A76-4C74-A1DF-C79FF9F89F50}" type="pres">
      <dgm:prSet presAssocID="{6BB60E19-B5ED-4470-8A54-EEFC1092A5D6}" presName="hierChild3" presStyleCnt="0"/>
      <dgm:spPr/>
    </dgm:pt>
    <dgm:pt modelId="{F54BCF6F-8CB3-4AF2-A2A1-6F25C42E972D}" type="pres">
      <dgm:prSet presAssocID="{17C920FD-8205-4F9E-AE52-83B9BE6F1B00}" presName="Name19" presStyleLbl="parChTrans1D2" presStyleIdx="1" presStyleCnt="9"/>
      <dgm:spPr/>
    </dgm:pt>
    <dgm:pt modelId="{88BB6B25-09CF-4AD1-A624-5263798B5ACF}" type="pres">
      <dgm:prSet presAssocID="{5A4E95C6-B971-40F2-8EA1-CC600281D43C}" presName="Name21" presStyleCnt="0"/>
      <dgm:spPr/>
    </dgm:pt>
    <dgm:pt modelId="{89C60FC8-F17B-4CC3-8AB6-7F2B4319F754}" type="pres">
      <dgm:prSet presAssocID="{5A4E95C6-B971-40F2-8EA1-CC600281D43C}" presName="level2Shape" presStyleLbl="node2" presStyleIdx="1" presStyleCnt="9"/>
      <dgm:spPr/>
    </dgm:pt>
    <dgm:pt modelId="{46965E70-CEC7-4628-A741-373AAAAA03C3}" type="pres">
      <dgm:prSet presAssocID="{5A4E95C6-B971-40F2-8EA1-CC600281D43C}" presName="hierChild3" presStyleCnt="0"/>
      <dgm:spPr/>
    </dgm:pt>
    <dgm:pt modelId="{AE0C8CC3-9C95-42B2-93AB-5B8073F02C8B}" type="pres">
      <dgm:prSet presAssocID="{431B8BAB-35D5-4556-A76E-4DCC25FA0BE1}" presName="Name19" presStyleLbl="parChTrans1D3" presStyleIdx="2" presStyleCnt="8"/>
      <dgm:spPr/>
    </dgm:pt>
    <dgm:pt modelId="{7887353E-9445-43B2-8A85-3B37930F3092}" type="pres">
      <dgm:prSet presAssocID="{8DF901EF-8DF5-4E81-82EF-4FCC9B5B1346}" presName="Name21" presStyleCnt="0"/>
      <dgm:spPr/>
    </dgm:pt>
    <dgm:pt modelId="{DD48B885-AE86-4D48-9F7F-B4AD10B4CF24}" type="pres">
      <dgm:prSet presAssocID="{8DF901EF-8DF5-4E81-82EF-4FCC9B5B1346}" presName="level2Shape" presStyleLbl="node3" presStyleIdx="2" presStyleCnt="8"/>
      <dgm:spPr/>
    </dgm:pt>
    <dgm:pt modelId="{B9E2C10B-698D-4ABD-B958-14EE7D5CC391}" type="pres">
      <dgm:prSet presAssocID="{8DF901EF-8DF5-4E81-82EF-4FCC9B5B1346}" presName="hierChild3" presStyleCnt="0"/>
      <dgm:spPr/>
    </dgm:pt>
    <dgm:pt modelId="{8154E4E3-218F-46D0-A24C-101E04A23107}" type="pres">
      <dgm:prSet presAssocID="{1C30BDB5-5D02-4298-885B-34652E9B9339}" presName="Name19" presStyleLbl="parChTrans1D3" presStyleIdx="3" presStyleCnt="8"/>
      <dgm:spPr/>
    </dgm:pt>
    <dgm:pt modelId="{D7FA557B-E107-4E7E-864F-494E6AB183E1}" type="pres">
      <dgm:prSet presAssocID="{B3AA1946-033C-4CBA-A144-27135AB30378}" presName="Name21" presStyleCnt="0"/>
      <dgm:spPr/>
    </dgm:pt>
    <dgm:pt modelId="{B63B4DA8-04F9-47FA-A649-E84575AF514A}" type="pres">
      <dgm:prSet presAssocID="{B3AA1946-033C-4CBA-A144-27135AB30378}" presName="level2Shape" presStyleLbl="node3" presStyleIdx="3" presStyleCnt="8"/>
      <dgm:spPr/>
    </dgm:pt>
    <dgm:pt modelId="{2D21D9EA-FFB6-482E-9721-3FCAF63F9B65}" type="pres">
      <dgm:prSet presAssocID="{B3AA1946-033C-4CBA-A144-27135AB30378}" presName="hierChild3" presStyleCnt="0"/>
      <dgm:spPr/>
    </dgm:pt>
    <dgm:pt modelId="{F8DE4AD4-2677-43D3-8BD7-53B17BCC51FB}" type="pres">
      <dgm:prSet presAssocID="{920DD31D-2615-4C58-97D6-6696E1084448}" presName="Name19" presStyleLbl="parChTrans1D2" presStyleIdx="2" presStyleCnt="9"/>
      <dgm:spPr/>
    </dgm:pt>
    <dgm:pt modelId="{DE94A185-75E4-4EB3-A74E-DD1C71C991B8}" type="pres">
      <dgm:prSet presAssocID="{A3AB753A-C234-4469-8F21-26351CA1ED6A}" presName="Name21" presStyleCnt="0"/>
      <dgm:spPr/>
    </dgm:pt>
    <dgm:pt modelId="{32547AEA-D964-4B6B-A43F-5182686E030A}" type="pres">
      <dgm:prSet presAssocID="{A3AB753A-C234-4469-8F21-26351CA1ED6A}" presName="level2Shape" presStyleLbl="node2" presStyleIdx="2" presStyleCnt="9"/>
      <dgm:spPr/>
    </dgm:pt>
    <dgm:pt modelId="{E7020210-8CB0-41D2-8D4B-82447B62A537}" type="pres">
      <dgm:prSet presAssocID="{A3AB753A-C234-4469-8F21-26351CA1ED6A}" presName="hierChild3" presStyleCnt="0"/>
      <dgm:spPr/>
    </dgm:pt>
    <dgm:pt modelId="{750C139E-0EFA-4EF2-8849-0CD55289BC5F}" type="pres">
      <dgm:prSet presAssocID="{81183E2B-EE5F-4321-999E-3DE3E7823848}" presName="Name19" presStyleLbl="parChTrans1D3" presStyleIdx="4" presStyleCnt="8"/>
      <dgm:spPr/>
    </dgm:pt>
    <dgm:pt modelId="{B1C4451C-2D8F-4C13-BCEE-B9CC923EF4FD}" type="pres">
      <dgm:prSet presAssocID="{3AE60423-9C4E-4C6D-B426-0FF90659D8D7}" presName="Name21" presStyleCnt="0"/>
      <dgm:spPr/>
    </dgm:pt>
    <dgm:pt modelId="{597FA7BF-2047-4149-BAF5-E196F02733C9}" type="pres">
      <dgm:prSet presAssocID="{3AE60423-9C4E-4C6D-B426-0FF90659D8D7}" presName="level2Shape" presStyleLbl="node3" presStyleIdx="4" presStyleCnt="8"/>
      <dgm:spPr/>
    </dgm:pt>
    <dgm:pt modelId="{E64C38C1-2C65-483F-863E-57E33048DA4C}" type="pres">
      <dgm:prSet presAssocID="{3AE60423-9C4E-4C6D-B426-0FF90659D8D7}" presName="hierChild3" presStyleCnt="0"/>
      <dgm:spPr/>
    </dgm:pt>
    <dgm:pt modelId="{B6DA29CF-37C7-4C98-B782-8B01CCDA2C33}" type="pres">
      <dgm:prSet presAssocID="{2410E808-E27E-4A64-BCF3-DDE151FF59EC}" presName="Name19" presStyleLbl="parChTrans1D3" presStyleIdx="5" presStyleCnt="8"/>
      <dgm:spPr/>
    </dgm:pt>
    <dgm:pt modelId="{C2D1F22B-5948-482F-A750-F7A1381DF84B}" type="pres">
      <dgm:prSet presAssocID="{D73A08C9-BEBC-4403-BEA8-168BD12C23CF}" presName="Name21" presStyleCnt="0"/>
      <dgm:spPr/>
    </dgm:pt>
    <dgm:pt modelId="{73700F7D-701C-4758-AF27-08E66B9155DC}" type="pres">
      <dgm:prSet presAssocID="{D73A08C9-BEBC-4403-BEA8-168BD12C23CF}" presName="level2Shape" presStyleLbl="node3" presStyleIdx="5" presStyleCnt="8"/>
      <dgm:spPr/>
    </dgm:pt>
    <dgm:pt modelId="{37191871-9E1B-48C1-90AB-7F673C3F1C03}" type="pres">
      <dgm:prSet presAssocID="{D73A08C9-BEBC-4403-BEA8-168BD12C23CF}" presName="hierChild3" presStyleCnt="0"/>
      <dgm:spPr/>
    </dgm:pt>
    <dgm:pt modelId="{885ABF84-6A17-48C0-B89D-87924916F2DE}" type="pres">
      <dgm:prSet presAssocID="{22C1468E-95E1-4C38-BA8C-72392091D6B7}" presName="Name19" presStyleLbl="parChTrans1D2" presStyleIdx="3" presStyleCnt="9"/>
      <dgm:spPr/>
    </dgm:pt>
    <dgm:pt modelId="{0559A6D4-01E7-4BDC-97C2-72FB7049E925}" type="pres">
      <dgm:prSet presAssocID="{E8AE8953-3F1F-483A-8388-90627190CADE}" presName="Name21" presStyleCnt="0"/>
      <dgm:spPr/>
    </dgm:pt>
    <dgm:pt modelId="{62268394-0F8C-4A97-8FD2-87E781553B45}" type="pres">
      <dgm:prSet presAssocID="{E8AE8953-3F1F-483A-8388-90627190CADE}" presName="level2Shape" presStyleLbl="node2" presStyleIdx="3" presStyleCnt="9"/>
      <dgm:spPr/>
    </dgm:pt>
    <dgm:pt modelId="{F4EE4897-3FB1-423B-B021-D789C82687F3}" type="pres">
      <dgm:prSet presAssocID="{E8AE8953-3F1F-483A-8388-90627190CADE}" presName="hierChild3" presStyleCnt="0"/>
      <dgm:spPr/>
    </dgm:pt>
    <dgm:pt modelId="{AC26788E-7265-4180-BBE9-93AD5A93E904}" type="pres">
      <dgm:prSet presAssocID="{AB20F542-2A6B-4097-8214-E663A632B5D2}" presName="Name19" presStyleLbl="parChTrans1D3" presStyleIdx="6" presStyleCnt="8"/>
      <dgm:spPr/>
    </dgm:pt>
    <dgm:pt modelId="{8E71E75C-0F7B-444A-AD24-BEC36B0727FF}" type="pres">
      <dgm:prSet presAssocID="{0D343FF1-9C51-49FE-827B-88972A59F8C2}" presName="Name21" presStyleCnt="0"/>
      <dgm:spPr/>
    </dgm:pt>
    <dgm:pt modelId="{50B5AD0C-9E57-4B88-913C-F4753540B1DC}" type="pres">
      <dgm:prSet presAssocID="{0D343FF1-9C51-49FE-827B-88972A59F8C2}" presName="level2Shape" presStyleLbl="node3" presStyleIdx="6" presStyleCnt="8"/>
      <dgm:spPr/>
    </dgm:pt>
    <dgm:pt modelId="{CE6EABA9-B825-44B9-B213-B55D184B2F5E}" type="pres">
      <dgm:prSet presAssocID="{0D343FF1-9C51-49FE-827B-88972A59F8C2}" presName="hierChild3" presStyleCnt="0"/>
      <dgm:spPr/>
    </dgm:pt>
    <dgm:pt modelId="{E45F9CD7-629B-43D7-ACFF-162B509A4E34}" type="pres">
      <dgm:prSet presAssocID="{AD0DD44C-E2BB-4668-BDEB-5DF63CDDB2E4}" presName="Name19" presStyleLbl="parChTrans1D3" presStyleIdx="7" presStyleCnt="8"/>
      <dgm:spPr/>
    </dgm:pt>
    <dgm:pt modelId="{345DC0A3-6FEF-4F86-B6CC-BA8E048F7E9E}" type="pres">
      <dgm:prSet presAssocID="{FB1153CD-CE57-4D58-AB1B-FE3D95260563}" presName="Name21" presStyleCnt="0"/>
      <dgm:spPr/>
    </dgm:pt>
    <dgm:pt modelId="{F58F2636-6ED8-4F43-85F5-94AAD317EB59}" type="pres">
      <dgm:prSet presAssocID="{FB1153CD-CE57-4D58-AB1B-FE3D95260563}" presName="level2Shape" presStyleLbl="node3" presStyleIdx="7" presStyleCnt="8"/>
      <dgm:spPr/>
    </dgm:pt>
    <dgm:pt modelId="{5B2F0165-C5D0-4D9F-9A9B-18D2BA1CA101}" type="pres">
      <dgm:prSet presAssocID="{FB1153CD-CE57-4D58-AB1B-FE3D95260563}" presName="hierChild3" presStyleCnt="0"/>
      <dgm:spPr/>
    </dgm:pt>
    <dgm:pt modelId="{EEF6149F-F716-4A6B-A9A1-A49B43AC428E}" type="pres">
      <dgm:prSet presAssocID="{B4B5EBD4-2168-49AF-92FB-C54B2C4F81F0}" presName="Name19" presStyleLbl="parChTrans1D2" presStyleIdx="4" presStyleCnt="9"/>
      <dgm:spPr/>
    </dgm:pt>
    <dgm:pt modelId="{A7849341-29AA-4C97-9D48-442677B1677D}" type="pres">
      <dgm:prSet presAssocID="{A9155EF8-C19A-4C3A-BE9E-14258C9146DA}" presName="Name21" presStyleCnt="0"/>
      <dgm:spPr/>
    </dgm:pt>
    <dgm:pt modelId="{CF639426-612B-4A2D-BFA6-369C3D7D4697}" type="pres">
      <dgm:prSet presAssocID="{A9155EF8-C19A-4C3A-BE9E-14258C9146DA}" presName="level2Shape" presStyleLbl="node2" presStyleIdx="4" presStyleCnt="9"/>
      <dgm:spPr/>
    </dgm:pt>
    <dgm:pt modelId="{A8EF1171-8912-43A2-8F2D-747A076A1E1E}" type="pres">
      <dgm:prSet presAssocID="{A9155EF8-C19A-4C3A-BE9E-14258C9146DA}" presName="hierChild3" presStyleCnt="0"/>
      <dgm:spPr/>
    </dgm:pt>
    <dgm:pt modelId="{DE566703-228A-462A-AAAA-0C381BF1AAA8}" type="pres">
      <dgm:prSet presAssocID="{FF08D750-0DB3-4743-B047-2AFEFFC08705}" presName="Name19" presStyleLbl="parChTrans1D2" presStyleIdx="5" presStyleCnt="9"/>
      <dgm:spPr/>
    </dgm:pt>
    <dgm:pt modelId="{B09D5EEE-8B71-4ADE-8D01-5C316363ECC6}" type="pres">
      <dgm:prSet presAssocID="{46CEB276-24DB-4975-9174-CDACA0B3B6D1}" presName="Name21" presStyleCnt="0"/>
      <dgm:spPr/>
    </dgm:pt>
    <dgm:pt modelId="{8B619709-E9A7-4E1A-B225-0378B92FBA0B}" type="pres">
      <dgm:prSet presAssocID="{46CEB276-24DB-4975-9174-CDACA0B3B6D1}" presName="level2Shape" presStyleLbl="node2" presStyleIdx="5" presStyleCnt="9"/>
      <dgm:spPr/>
    </dgm:pt>
    <dgm:pt modelId="{41338CB9-2BDC-4CCC-9D1A-BE510C7BAFF5}" type="pres">
      <dgm:prSet presAssocID="{46CEB276-24DB-4975-9174-CDACA0B3B6D1}" presName="hierChild3" presStyleCnt="0"/>
      <dgm:spPr/>
    </dgm:pt>
    <dgm:pt modelId="{2C86EBDF-8B8D-44F2-B693-162D2CFCD395}" type="pres">
      <dgm:prSet presAssocID="{272C461B-E10F-4F0A-8297-C9ECC31627C1}" presName="Name19" presStyleLbl="parChTrans1D2" presStyleIdx="6" presStyleCnt="9"/>
      <dgm:spPr/>
    </dgm:pt>
    <dgm:pt modelId="{3B2FD8E8-3147-4008-8416-63B4FF72D082}" type="pres">
      <dgm:prSet presAssocID="{A6768CF0-97D5-4EE6-9A5A-A3049763AC54}" presName="Name21" presStyleCnt="0"/>
      <dgm:spPr/>
    </dgm:pt>
    <dgm:pt modelId="{D0062248-F7FD-4BB8-B9F8-B52F64E3BC86}" type="pres">
      <dgm:prSet presAssocID="{A6768CF0-97D5-4EE6-9A5A-A3049763AC54}" presName="level2Shape" presStyleLbl="node2" presStyleIdx="6" presStyleCnt="9"/>
      <dgm:spPr/>
    </dgm:pt>
    <dgm:pt modelId="{59AD3E6A-BE65-4976-94FA-3FC74C2EFD19}" type="pres">
      <dgm:prSet presAssocID="{A6768CF0-97D5-4EE6-9A5A-A3049763AC54}" presName="hierChild3" presStyleCnt="0"/>
      <dgm:spPr/>
    </dgm:pt>
    <dgm:pt modelId="{634E715D-1ABE-4FEA-878B-35480F6C0347}" type="pres">
      <dgm:prSet presAssocID="{7C710B23-82BA-48D4-8819-09E8CED39530}" presName="Name19" presStyleLbl="parChTrans1D2" presStyleIdx="7" presStyleCnt="9"/>
      <dgm:spPr/>
    </dgm:pt>
    <dgm:pt modelId="{BB3F3300-E90D-48C0-B867-01B1182C07BD}" type="pres">
      <dgm:prSet presAssocID="{C82C997A-88E2-4DDB-9588-589B11DAD4EA}" presName="Name21" presStyleCnt="0"/>
      <dgm:spPr/>
    </dgm:pt>
    <dgm:pt modelId="{A68DA7B5-8AE5-4E90-A4C8-D1C960BA3F23}" type="pres">
      <dgm:prSet presAssocID="{C82C997A-88E2-4DDB-9588-589B11DAD4EA}" presName="level2Shape" presStyleLbl="node2" presStyleIdx="7" presStyleCnt="9"/>
      <dgm:spPr/>
    </dgm:pt>
    <dgm:pt modelId="{09A5852C-F6D7-4D44-AA54-9B6AFDBBD163}" type="pres">
      <dgm:prSet presAssocID="{C82C997A-88E2-4DDB-9588-589B11DAD4EA}" presName="hierChild3" presStyleCnt="0"/>
      <dgm:spPr/>
    </dgm:pt>
    <dgm:pt modelId="{56F4BBCE-ECA2-401B-A795-3D1ECE6805EA}" type="pres">
      <dgm:prSet presAssocID="{D166BD13-41DD-4C68-A5E7-04B585A871E1}" presName="Name19" presStyleLbl="parChTrans1D2" presStyleIdx="8" presStyleCnt="9"/>
      <dgm:spPr/>
    </dgm:pt>
    <dgm:pt modelId="{9BA9D895-6B71-4EA8-98B2-B5B7D8A3C823}" type="pres">
      <dgm:prSet presAssocID="{5D8FF9B3-B16B-4DC4-833D-D87C23EC9293}" presName="Name21" presStyleCnt="0"/>
      <dgm:spPr/>
    </dgm:pt>
    <dgm:pt modelId="{69B608CD-3A53-45A2-A598-8E6B19C671AB}" type="pres">
      <dgm:prSet presAssocID="{5D8FF9B3-B16B-4DC4-833D-D87C23EC9293}" presName="level2Shape" presStyleLbl="node2" presStyleIdx="8" presStyleCnt="9"/>
      <dgm:spPr/>
    </dgm:pt>
    <dgm:pt modelId="{47D15CBD-27B3-4398-AD58-C0B429CE964F}" type="pres">
      <dgm:prSet presAssocID="{5D8FF9B3-B16B-4DC4-833D-D87C23EC9293}" presName="hierChild3" presStyleCnt="0"/>
      <dgm:spPr/>
    </dgm:pt>
    <dgm:pt modelId="{C37C1F6C-319A-45D3-B6C7-657377B9681A}" type="pres">
      <dgm:prSet presAssocID="{441CE759-AB08-4DE0-A0AF-BEBDCAC3462A}" presName="bgShapesFlow" presStyleCnt="0"/>
      <dgm:spPr/>
    </dgm:pt>
    <dgm:pt modelId="{DFE0F687-030D-47FA-A28D-3F70D03C7529}" type="pres">
      <dgm:prSet presAssocID="{3CBF531C-758B-41F3-940A-E774F9C7B09A}" presName="rectComp" presStyleCnt="0"/>
      <dgm:spPr/>
    </dgm:pt>
    <dgm:pt modelId="{73E3FF5E-68AA-4EA9-B46C-D032D0EF5A82}" type="pres">
      <dgm:prSet presAssocID="{3CBF531C-758B-41F3-940A-E774F9C7B09A}" presName="bgRect" presStyleLbl="bgShp" presStyleIdx="0" presStyleCnt="4"/>
      <dgm:spPr/>
    </dgm:pt>
    <dgm:pt modelId="{46C2D170-4C86-41F7-8D25-1D2BD3559051}" type="pres">
      <dgm:prSet presAssocID="{3CBF531C-758B-41F3-940A-E774F9C7B09A}" presName="bgRectTx" presStyleLbl="bgShp" presStyleIdx="0" presStyleCnt="4">
        <dgm:presLayoutVars>
          <dgm:bulletEnabled val="1"/>
        </dgm:presLayoutVars>
      </dgm:prSet>
      <dgm:spPr/>
    </dgm:pt>
    <dgm:pt modelId="{11EF53C4-B846-4E0E-97E1-E5849BB87210}" type="pres">
      <dgm:prSet presAssocID="{3CBF531C-758B-41F3-940A-E774F9C7B09A}" presName="spComp" presStyleCnt="0"/>
      <dgm:spPr/>
    </dgm:pt>
    <dgm:pt modelId="{2626B58A-D731-4DA9-8871-9F3D9EBC4517}" type="pres">
      <dgm:prSet presAssocID="{3CBF531C-758B-41F3-940A-E774F9C7B09A}" presName="vSp" presStyleCnt="0"/>
      <dgm:spPr/>
    </dgm:pt>
    <dgm:pt modelId="{28BC0BD1-8319-406A-98B6-6C27501ED572}" type="pres">
      <dgm:prSet presAssocID="{2FD509B3-6699-48A8-BECE-06160F41B511}" presName="rectComp" presStyleCnt="0"/>
      <dgm:spPr/>
    </dgm:pt>
    <dgm:pt modelId="{A8424118-61E0-4B07-B286-C41C19ECDBF9}" type="pres">
      <dgm:prSet presAssocID="{2FD509B3-6699-48A8-BECE-06160F41B511}" presName="bgRect" presStyleLbl="bgShp" presStyleIdx="1" presStyleCnt="4"/>
      <dgm:spPr/>
    </dgm:pt>
    <dgm:pt modelId="{CCFAEF76-DFC9-4E90-A1BB-24D40BB060B8}" type="pres">
      <dgm:prSet presAssocID="{2FD509B3-6699-48A8-BECE-06160F41B511}" presName="bgRectTx" presStyleLbl="bgShp" presStyleIdx="1" presStyleCnt="4">
        <dgm:presLayoutVars>
          <dgm:bulletEnabled val="1"/>
        </dgm:presLayoutVars>
      </dgm:prSet>
      <dgm:spPr/>
    </dgm:pt>
    <dgm:pt modelId="{D9BF5993-0F47-42E5-AC0E-62008253C4A4}" type="pres">
      <dgm:prSet presAssocID="{2FD509B3-6699-48A8-BECE-06160F41B511}" presName="spComp" presStyleCnt="0"/>
      <dgm:spPr/>
    </dgm:pt>
    <dgm:pt modelId="{D9BCF6EF-9940-4160-9499-6A457498F99D}" type="pres">
      <dgm:prSet presAssocID="{2FD509B3-6699-48A8-BECE-06160F41B511}" presName="vSp" presStyleCnt="0"/>
      <dgm:spPr/>
    </dgm:pt>
    <dgm:pt modelId="{929CFA2E-F2E7-42B0-A222-C77B148627ED}" type="pres">
      <dgm:prSet presAssocID="{C64CBD53-BB79-43E9-B8BE-AE8DCA4BAAD0}" presName="rectComp" presStyleCnt="0"/>
      <dgm:spPr/>
    </dgm:pt>
    <dgm:pt modelId="{B99BC37E-E9B1-4358-996C-22C1FC00865E}" type="pres">
      <dgm:prSet presAssocID="{C64CBD53-BB79-43E9-B8BE-AE8DCA4BAAD0}" presName="bgRect" presStyleLbl="bgShp" presStyleIdx="2" presStyleCnt="4"/>
      <dgm:spPr/>
    </dgm:pt>
    <dgm:pt modelId="{E711F3CC-16D3-49CD-B4CA-7F0AA5FB2C17}" type="pres">
      <dgm:prSet presAssocID="{C64CBD53-BB79-43E9-B8BE-AE8DCA4BAAD0}" presName="bgRectTx" presStyleLbl="bgShp" presStyleIdx="2" presStyleCnt="4">
        <dgm:presLayoutVars>
          <dgm:bulletEnabled val="1"/>
        </dgm:presLayoutVars>
      </dgm:prSet>
      <dgm:spPr/>
    </dgm:pt>
    <dgm:pt modelId="{3DFDF2FF-DA4F-4875-AABE-5690E750E040}" type="pres">
      <dgm:prSet presAssocID="{C64CBD53-BB79-43E9-B8BE-AE8DCA4BAAD0}" presName="spComp" presStyleCnt="0"/>
      <dgm:spPr/>
    </dgm:pt>
    <dgm:pt modelId="{AF1565C5-03C5-4D9E-A60B-B081C8C7EC30}" type="pres">
      <dgm:prSet presAssocID="{C64CBD53-BB79-43E9-B8BE-AE8DCA4BAAD0}" presName="vSp" presStyleCnt="0"/>
      <dgm:spPr/>
    </dgm:pt>
    <dgm:pt modelId="{291E48DB-6757-47C4-A631-AEEC97D4FAE5}" type="pres">
      <dgm:prSet presAssocID="{D5642ED0-61A0-4B5E-8881-CBED8F66BBF1}" presName="rectComp" presStyleCnt="0"/>
      <dgm:spPr/>
    </dgm:pt>
    <dgm:pt modelId="{E3B855D5-4544-4F18-905A-378E5135D3EC}" type="pres">
      <dgm:prSet presAssocID="{D5642ED0-61A0-4B5E-8881-CBED8F66BBF1}" presName="bgRect" presStyleLbl="bgShp" presStyleIdx="3" presStyleCnt="4"/>
      <dgm:spPr/>
    </dgm:pt>
    <dgm:pt modelId="{30604C51-3CE5-4BD7-B31E-C848CC368EBF}" type="pres">
      <dgm:prSet presAssocID="{D5642ED0-61A0-4B5E-8881-CBED8F66BBF1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80F0FE07-A761-4F0F-BA03-1AED55317D4D}" type="presOf" srcId="{22C1468E-95E1-4C38-BA8C-72392091D6B7}" destId="{885ABF84-6A17-48C0-B89D-87924916F2DE}" srcOrd="0" destOrd="0" presId="urn:microsoft.com/office/officeart/2005/8/layout/hierarchy6"/>
    <dgm:cxn modelId="{755E4F08-CB80-4919-8FDC-BB7BC2592330}" type="presOf" srcId="{81183E2B-EE5F-4321-999E-3DE3E7823848}" destId="{750C139E-0EFA-4EF2-8849-0CD55289BC5F}" srcOrd="0" destOrd="0" presId="urn:microsoft.com/office/officeart/2005/8/layout/hierarchy6"/>
    <dgm:cxn modelId="{164B3809-7DCA-4213-90D8-660CFA76526F}" type="presOf" srcId="{A9155EF8-C19A-4C3A-BE9E-14258C9146DA}" destId="{CF639426-612B-4A2D-BFA6-369C3D7D4697}" srcOrd="0" destOrd="0" presId="urn:microsoft.com/office/officeart/2005/8/layout/hierarchy6"/>
    <dgm:cxn modelId="{E0AA1B0C-98E7-4F17-974E-52B86D6D6FA6}" srcId="{C6525208-E5D0-4DB3-8580-7A40F9A76A91}" destId="{A9155EF8-C19A-4C3A-BE9E-14258C9146DA}" srcOrd="4" destOrd="0" parTransId="{B4B5EBD4-2168-49AF-92FB-C54B2C4F81F0}" sibTransId="{F748CE15-806A-4605-9201-9D461B201312}"/>
    <dgm:cxn modelId="{9419F20C-39F9-4274-AB2E-92A0E2FFCB9D}" type="presOf" srcId="{A3AB753A-C234-4469-8F21-26351CA1ED6A}" destId="{32547AEA-D964-4B6B-A43F-5182686E030A}" srcOrd="0" destOrd="0" presId="urn:microsoft.com/office/officeart/2005/8/layout/hierarchy6"/>
    <dgm:cxn modelId="{DC1A870E-5166-43A7-8D38-E461AD01428D}" type="presOf" srcId="{B4B5EBD4-2168-49AF-92FB-C54B2C4F81F0}" destId="{EEF6149F-F716-4A6B-A9A1-A49B43AC428E}" srcOrd="0" destOrd="0" presId="urn:microsoft.com/office/officeart/2005/8/layout/hierarchy6"/>
    <dgm:cxn modelId="{C064DF13-9DD9-441E-B3A7-31971E7A9D44}" type="presOf" srcId="{5A4E95C6-B971-40F2-8EA1-CC600281D43C}" destId="{89C60FC8-F17B-4CC3-8AB6-7F2B4319F754}" srcOrd="0" destOrd="0" presId="urn:microsoft.com/office/officeart/2005/8/layout/hierarchy6"/>
    <dgm:cxn modelId="{1EF21A1A-E3F2-4D82-BAAE-620102BF3759}" srcId="{441CE759-AB08-4DE0-A0AF-BEBDCAC3462A}" destId="{C6525208-E5D0-4DB3-8580-7A40F9A76A91}" srcOrd="0" destOrd="0" parTransId="{C57EF4D0-B214-40BE-B4F3-43AEB03CC647}" sibTransId="{9106C70A-0015-43FA-A6D6-AF3419F75689}"/>
    <dgm:cxn modelId="{A0BD901A-B938-4672-B71E-838B7B704A8F}" type="presOf" srcId="{5D8FF9B3-B16B-4DC4-833D-D87C23EC9293}" destId="{69B608CD-3A53-45A2-A598-8E6B19C671AB}" srcOrd="0" destOrd="0" presId="urn:microsoft.com/office/officeart/2005/8/layout/hierarchy6"/>
    <dgm:cxn modelId="{BD973720-E803-4A3E-B590-B22CD5206743}" srcId="{A3AB753A-C234-4469-8F21-26351CA1ED6A}" destId="{D73A08C9-BEBC-4403-BEA8-168BD12C23CF}" srcOrd="1" destOrd="0" parTransId="{2410E808-E27E-4A64-BCF3-DDE151FF59EC}" sibTransId="{760C4AD9-AB37-4D72-937C-BA714E717FDB}"/>
    <dgm:cxn modelId="{A8849A21-CC57-4BC7-A088-E69262A32DBE}" srcId="{5A4E95C6-B971-40F2-8EA1-CC600281D43C}" destId="{B3AA1946-033C-4CBA-A144-27135AB30378}" srcOrd="1" destOrd="0" parTransId="{1C30BDB5-5D02-4298-885B-34652E9B9339}" sibTransId="{26984C56-0DF7-4809-A4E0-9B355385F903}"/>
    <dgm:cxn modelId="{6004C523-A145-486C-9C85-E3182060D544}" type="presOf" srcId="{AD0DD44C-E2BB-4668-BDEB-5DF63CDDB2E4}" destId="{E45F9CD7-629B-43D7-ACFF-162B509A4E34}" srcOrd="0" destOrd="0" presId="urn:microsoft.com/office/officeart/2005/8/layout/hierarchy6"/>
    <dgm:cxn modelId="{53074E2C-769C-4DC6-97CA-DFDFBFE273C4}" type="presOf" srcId="{FF08D750-0DB3-4743-B047-2AFEFFC08705}" destId="{DE566703-228A-462A-AAAA-0C381BF1AAA8}" srcOrd="0" destOrd="0" presId="urn:microsoft.com/office/officeart/2005/8/layout/hierarchy6"/>
    <dgm:cxn modelId="{5C763C2F-E5FF-445F-BB55-19BDC937B257}" type="presOf" srcId="{A6768CF0-97D5-4EE6-9A5A-A3049763AC54}" destId="{D0062248-F7FD-4BB8-B9F8-B52F64E3BC86}" srcOrd="0" destOrd="0" presId="urn:microsoft.com/office/officeart/2005/8/layout/hierarchy6"/>
    <dgm:cxn modelId="{5EEE4030-FBC3-45EC-BD80-12C80D92E7EF}" type="presOf" srcId="{8DF901EF-8DF5-4E81-82EF-4FCC9B5B1346}" destId="{DD48B885-AE86-4D48-9F7F-B4AD10B4CF24}" srcOrd="0" destOrd="0" presId="urn:microsoft.com/office/officeart/2005/8/layout/hierarchy6"/>
    <dgm:cxn modelId="{A4076030-2D14-4BE5-A2F4-11F8B9B1A612}" type="presOf" srcId="{1C30BDB5-5D02-4298-885B-34652E9B9339}" destId="{8154E4E3-218F-46D0-A24C-101E04A23107}" srcOrd="0" destOrd="0" presId="urn:microsoft.com/office/officeart/2005/8/layout/hierarchy6"/>
    <dgm:cxn modelId="{DEB0C630-0574-4D6F-9F55-8076890D4341}" srcId="{C6525208-E5D0-4DB3-8580-7A40F9A76A91}" destId="{5A4E95C6-B971-40F2-8EA1-CC600281D43C}" srcOrd="1" destOrd="0" parTransId="{17C920FD-8205-4F9E-AE52-83B9BE6F1B00}" sibTransId="{2B43AD1D-3FD1-4C51-BFD9-A0DD7CFEC489}"/>
    <dgm:cxn modelId="{91AD9233-25CF-4D04-BEBB-2E5E92B70CDF}" srcId="{C6525208-E5D0-4DB3-8580-7A40F9A76A91}" destId="{E8AE8953-3F1F-483A-8388-90627190CADE}" srcOrd="3" destOrd="0" parTransId="{22C1468E-95E1-4C38-BA8C-72392091D6B7}" sibTransId="{7E88448F-82B8-4C8E-B45C-C75F13885843}"/>
    <dgm:cxn modelId="{C2679B36-4682-4A11-8AF6-48831EBBF658}" type="presOf" srcId="{46CEB276-24DB-4975-9174-CDACA0B3B6D1}" destId="{8B619709-E9A7-4E1A-B225-0378B92FBA0B}" srcOrd="0" destOrd="0" presId="urn:microsoft.com/office/officeart/2005/8/layout/hierarchy6"/>
    <dgm:cxn modelId="{402ADE38-02F0-443A-AB6B-C2E1D452A4AB}" srcId="{BFC71050-52EB-49C2-82E0-A52CADBC75A3}" destId="{6BB60E19-B5ED-4470-8A54-EEFC1092A5D6}" srcOrd="1" destOrd="0" parTransId="{7C5F2175-F97C-48FE-BF1C-D9D7DFBA9301}" sibTransId="{BDACAA6B-BE26-4B8C-9AA1-D749DAD9707F}"/>
    <dgm:cxn modelId="{FF037E39-CEFB-4778-A182-BA7F1E64D75D}" srcId="{C6525208-E5D0-4DB3-8580-7A40F9A76A91}" destId="{46CEB276-24DB-4975-9174-CDACA0B3B6D1}" srcOrd="5" destOrd="0" parTransId="{FF08D750-0DB3-4743-B047-2AFEFFC08705}" sibTransId="{17C21C29-3CE1-458B-9AF4-C0E11A8BE6CA}"/>
    <dgm:cxn modelId="{A2695F5C-BC34-44C6-9C7E-A555FCF4870E}" type="presOf" srcId="{0D343FF1-9C51-49FE-827B-88972A59F8C2}" destId="{50B5AD0C-9E57-4B88-913C-F4753540B1DC}" srcOrd="0" destOrd="0" presId="urn:microsoft.com/office/officeart/2005/8/layout/hierarchy6"/>
    <dgm:cxn modelId="{6052725D-D5D3-44B4-9BC7-341A451E0710}" type="presOf" srcId="{C64CBD53-BB79-43E9-B8BE-AE8DCA4BAAD0}" destId="{E711F3CC-16D3-49CD-B4CA-7F0AA5FB2C17}" srcOrd="1" destOrd="0" presId="urn:microsoft.com/office/officeart/2005/8/layout/hierarchy6"/>
    <dgm:cxn modelId="{4FE1A141-4417-4F06-B57F-C4136162E2A8}" type="presOf" srcId="{6BB60E19-B5ED-4470-8A54-EEFC1092A5D6}" destId="{2C7FC2C3-63F0-428F-AADA-3C6D6565823C}" srcOrd="0" destOrd="0" presId="urn:microsoft.com/office/officeart/2005/8/layout/hierarchy6"/>
    <dgm:cxn modelId="{09B61362-54DA-49C2-BBDF-FFBA13FB512A}" type="presOf" srcId="{D166BD13-41DD-4C68-A5E7-04B585A871E1}" destId="{56F4BBCE-ECA2-401B-A795-3D1ECE6805EA}" srcOrd="0" destOrd="0" presId="urn:microsoft.com/office/officeart/2005/8/layout/hierarchy6"/>
    <dgm:cxn modelId="{6FFE4A62-5A36-47A8-904D-3A4B01AB7C86}" type="presOf" srcId="{C82C997A-88E2-4DDB-9588-589B11DAD4EA}" destId="{A68DA7B5-8AE5-4E90-A4C8-D1C960BA3F23}" srcOrd="0" destOrd="0" presId="urn:microsoft.com/office/officeart/2005/8/layout/hierarchy6"/>
    <dgm:cxn modelId="{21BDFC43-BE0A-4A41-A1FD-0C0ED3FD632C}" type="presOf" srcId="{2FD509B3-6699-48A8-BECE-06160F41B511}" destId="{CCFAEF76-DFC9-4E90-A1BB-24D40BB060B8}" srcOrd="1" destOrd="0" presId="urn:microsoft.com/office/officeart/2005/8/layout/hierarchy6"/>
    <dgm:cxn modelId="{66923746-878F-4DB9-9DC7-F95E57A6B33C}" type="presOf" srcId="{BFC71050-52EB-49C2-82E0-A52CADBC75A3}" destId="{B0EC3CE4-2B1C-4D89-B43C-5CE41728CBD4}" srcOrd="0" destOrd="0" presId="urn:microsoft.com/office/officeart/2005/8/layout/hierarchy6"/>
    <dgm:cxn modelId="{7592BC66-24C1-4FDA-883A-5C740AAFB05E}" srcId="{441CE759-AB08-4DE0-A0AF-BEBDCAC3462A}" destId="{D5642ED0-61A0-4B5E-8881-CBED8F66BBF1}" srcOrd="4" destOrd="0" parTransId="{37645B24-7309-40A4-81AD-7E4E5F8EDA14}" sibTransId="{76324F5F-953B-4E71-9A36-26A1C81201D6}"/>
    <dgm:cxn modelId="{25234D67-7B62-4FFC-A4EF-54016131ABBA}" type="presOf" srcId="{272C461B-E10F-4F0A-8297-C9ECC31627C1}" destId="{2C86EBDF-8B8D-44F2-B693-162D2CFCD395}" srcOrd="0" destOrd="0" presId="urn:microsoft.com/office/officeart/2005/8/layout/hierarchy6"/>
    <dgm:cxn modelId="{787BD567-0D1B-4465-A050-E24A5E0453CA}" srcId="{C6525208-E5D0-4DB3-8580-7A40F9A76A91}" destId="{BFC71050-52EB-49C2-82E0-A52CADBC75A3}" srcOrd="0" destOrd="0" parTransId="{6F2DAFA1-7B32-471F-9CFC-65EAF0267B1A}" sibTransId="{71E82029-173F-49D0-850D-A896DC8980CC}"/>
    <dgm:cxn modelId="{2CC6736B-24D4-41D9-BAA1-F61D7F508B62}" srcId="{E8AE8953-3F1F-483A-8388-90627190CADE}" destId="{0D343FF1-9C51-49FE-827B-88972A59F8C2}" srcOrd="0" destOrd="0" parTransId="{AB20F542-2A6B-4097-8214-E663A632B5D2}" sibTransId="{973E3D40-A3F7-49F1-88A1-B5A42372E2C2}"/>
    <dgm:cxn modelId="{87E6FF4D-1AA5-46AC-81F9-38602BEF7570}" srcId="{C6525208-E5D0-4DB3-8580-7A40F9A76A91}" destId="{C82C997A-88E2-4DDB-9588-589B11DAD4EA}" srcOrd="7" destOrd="0" parTransId="{7C710B23-82BA-48D4-8819-09E8CED39530}" sibTransId="{D6A74F47-151D-428A-B80F-20319DCEA253}"/>
    <dgm:cxn modelId="{2243FF50-080C-4882-B564-B9FF7F893838}" type="presOf" srcId="{7DF3D5DC-2678-4267-B0B8-67D479FDC1BC}" destId="{CC635298-93F8-4264-83AC-C93C97C8F46F}" srcOrd="0" destOrd="0" presId="urn:microsoft.com/office/officeart/2005/8/layout/hierarchy6"/>
    <dgm:cxn modelId="{437B5A71-48DE-4849-9623-FAB68D40DF71}" srcId="{C6525208-E5D0-4DB3-8580-7A40F9A76A91}" destId="{A3AB753A-C234-4469-8F21-26351CA1ED6A}" srcOrd="2" destOrd="0" parTransId="{920DD31D-2615-4C58-97D6-6696E1084448}" sibTransId="{B91F7CEE-51EA-4AAE-BE87-D0E42441256D}"/>
    <dgm:cxn modelId="{00A92C55-B90C-4474-A1C9-547BF6BCB094}" type="presOf" srcId="{920DD31D-2615-4C58-97D6-6696E1084448}" destId="{F8DE4AD4-2677-43D3-8BD7-53B17BCC51FB}" srcOrd="0" destOrd="0" presId="urn:microsoft.com/office/officeart/2005/8/layout/hierarchy6"/>
    <dgm:cxn modelId="{2E09BF55-C316-4D94-A5D2-8DDF05EB55E9}" type="presOf" srcId="{D5642ED0-61A0-4B5E-8881-CBED8F66BBF1}" destId="{30604C51-3CE5-4BD7-B31E-C848CC368EBF}" srcOrd="1" destOrd="0" presId="urn:microsoft.com/office/officeart/2005/8/layout/hierarchy6"/>
    <dgm:cxn modelId="{185D277F-5A47-4273-BE3C-FC496B76AD24}" srcId="{5A4E95C6-B971-40F2-8EA1-CC600281D43C}" destId="{8DF901EF-8DF5-4E81-82EF-4FCC9B5B1346}" srcOrd="0" destOrd="0" parTransId="{431B8BAB-35D5-4556-A76E-4DCC25FA0BE1}" sibTransId="{2D841DBD-2B95-4F65-9E12-687D92B7EE67}"/>
    <dgm:cxn modelId="{368E3388-3941-40BE-9B0B-F612D98C563C}" type="presOf" srcId="{431B8BAB-35D5-4556-A76E-4DCC25FA0BE1}" destId="{AE0C8CC3-9C95-42B2-93AB-5B8073F02C8B}" srcOrd="0" destOrd="0" presId="urn:microsoft.com/office/officeart/2005/8/layout/hierarchy6"/>
    <dgm:cxn modelId="{DC6C8399-F32A-408F-8FE0-4D92C9ABAE1F}" type="presOf" srcId="{C6525208-E5D0-4DB3-8580-7A40F9A76A91}" destId="{0734F3FD-5C52-4097-8A90-B6706E88F631}" srcOrd="0" destOrd="0" presId="urn:microsoft.com/office/officeart/2005/8/layout/hierarchy6"/>
    <dgm:cxn modelId="{93DCE19C-06BA-4B1E-852A-78711B1416C4}" type="presOf" srcId="{3AE60423-9C4E-4C6D-B426-0FF90659D8D7}" destId="{597FA7BF-2047-4149-BAF5-E196F02733C9}" srcOrd="0" destOrd="0" presId="urn:microsoft.com/office/officeart/2005/8/layout/hierarchy6"/>
    <dgm:cxn modelId="{8FAE239D-F7BD-4038-93B3-E5FB104BD246}" type="presOf" srcId="{17C920FD-8205-4F9E-AE52-83B9BE6F1B00}" destId="{F54BCF6F-8CB3-4AF2-A2A1-6F25C42E972D}" srcOrd="0" destOrd="0" presId="urn:microsoft.com/office/officeart/2005/8/layout/hierarchy6"/>
    <dgm:cxn modelId="{44F755A1-23FC-4573-BAED-D89291A86F73}" type="presOf" srcId="{2FD509B3-6699-48A8-BECE-06160F41B511}" destId="{A8424118-61E0-4B07-B286-C41C19ECDBF9}" srcOrd="0" destOrd="0" presId="urn:microsoft.com/office/officeart/2005/8/layout/hierarchy6"/>
    <dgm:cxn modelId="{4F0FC3A4-C27C-4615-8059-0F213596911C}" type="presOf" srcId="{FB1153CD-CE57-4D58-AB1B-FE3D95260563}" destId="{F58F2636-6ED8-4F43-85F5-94AAD317EB59}" srcOrd="0" destOrd="0" presId="urn:microsoft.com/office/officeart/2005/8/layout/hierarchy6"/>
    <dgm:cxn modelId="{C050EDA7-5DA0-4BE1-AABD-90BE35E4730D}" srcId="{C6525208-E5D0-4DB3-8580-7A40F9A76A91}" destId="{5D8FF9B3-B16B-4DC4-833D-D87C23EC9293}" srcOrd="8" destOrd="0" parTransId="{D166BD13-41DD-4C68-A5E7-04B585A871E1}" sibTransId="{777E5068-B82A-482C-8F61-8A7A999BFCF5}"/>
    <dgm:cxn modelId="{E03B71A8-E6A3-4DC3-A083-8EC485A38765}" srcId="{441CE759-AB08-4DE0-A0AF-BEBDCAC3462A}" destId="{2FD509B3-6699-48A8-BECE-06160F41B511}" srcOrd="2" destOrd="0" parTransId="{27C7E1E0-E4E0-4AFF-88C7-C40E7BA4C323}" sibTransId="{D458D0B8-1265-4838-A1D9-B51704C3E47D}"/>
    <dgm:cxn modelId="{608136A9-4467-4FE7-8DA3-3CC7D499CC3E}" type="presOf" srcId="{B764A8C0-AC62-4918-92F4-7C3BB058CF18}" destId="{15FEE7D2-C869-4592-B1CD-5262CD7B436E}" srcOrd="0" destOrd="0" presId="urn:microsoft.com/office/officeart/2005/8/layout/hierarchy6"/>
    <dgm:cxn modelId="{AB9EE3B6-6C6D-4B1B-85CC-019FD92A425A}" srcId="{BFC71050-52EB-49C2-82E0-A52CADBC75A3}" destId="{B764A8C0-AC62-4918-92F4-7C3BB058CF18}" srcOrd="0" destOrd="0" parTransId="{7DF3D5DC-2678-4267-B0B8-67D479FDC1BC}" sibTransId="{8385DC01-D677-4579-90F8-7B4CE9501D06}"/>
    <dgm:cxn modelId="{AF2B3FBC-F658-41FA-B77A-E9C75D72FFCD}" type="presOf" srcId="{B3AA1946-033C-4CBA-A144-27135AB30378}" destId="{B63B4DA8-04F9-47FA-A649-E84575AF514A}" srcOrd="0" destOrd="0" presId="urn:microsoft.com/office/officeart/2005/8/layout/hierarchy6"/>
    <dgm:cxn modelId="{F25345BD-812F-473D-9B01-EF440FFC1532}" srcId="{441CE759-AB08-4DE0-A0AF-BEBDCAC3462A}" destId="{3CBF531C-758B-41F3-940A-E774F9C7B09A}" srcOrd="1" destOrd="0" parTransId="{9F242787-ABDC-430A-929C-7472AB4D1ACC}" sibTransId="{3AAF1709-9B24-48F5-8409-3362899084DC}"/>
    <dgm:cxn modelId="{BCF5A8BD-4DD4-41C2-9709-C79C987DAAD6}" type="presOf" srcId="{6F2DAFA1-7B32-471F-9CFC-65EAF0267B1A}" destId="{871BF9CF-474C-488E-B014-E423AF2C7AA8}" srcOrd="0" destOrd="0" presId="urn:microsoft.com/office/officeart/2005/8/layout/hierarchy6"/>
    <dgm:cxn modelId="{A2F379C8-1AAC-4784-BBA4-84D25C91452D}" srcId="{A3AB753A-C234-4469-8F21-26351CA1ED6A}" destId="{3AE60423-9C4E-4C6D-B426-0FF90659D8D7}" srcOrd="0" destOrd="0" parTransId="{81183E2B-EE5F-4321-999E-3DE3E7823848}" sibTransId="{E640D92D-ABFC-4D53-8A16-12F09389B82F}"/>
    <dgm:cxn modelId="{042443CD-1075-4DD0-841B-1D4A9DE640FF}" type="presOf" srcId="{2410E808-E27E-4A64-BCF3-DDE151FF59EC}" destId="{B6DA29CF-37C7-4C98-B782-8B01CCDA2C33}" srcOrd="0" destOrd="0" presId="urn:microsoft.com/office/officeart/2005/8/layout/hierarchy6"/>
    <dgm:cxn modelId="{1E7923D4-57BF-4275-AABF-DC7553807EC0}" type="presOf" srcId="{3CBF531C-758B-41F3-940A-E774F9C7B09A}" destId="{73E3FF5E-68AA-4EA9-B46C-D032D0EF5A82}" srcOrd="0" destOrd="0" presId="urn:microsoft.com/office/officeart/2005/8/layout/hierarchy6"/>
    <dgm:cxn modelId="{D96D7DD6-0CEE-4ABE-A0C0-DF11EDDD55A3}" type="presOf" srcId="{D73A08C9-BEBC-4403-BEA8-168BD12C23CF}" destId="{73700F7D-701C-4758-AF27-08E66B9155DC}" srcOrd="0" destOrd="0" presId="urn:microsoft.com/office/officeart/2005/8/layout/hierarchy6"/>
    <dgm:cxn modelId="{91738CDB-EF28-4817-98D1-951ACA397CB8}" type="presOf" srcId="{3CBF531C-758B-41F3-940A-E774F9C7B09A}" destId="{46C2D170-4C86-41F7-8D25-1D2BD3559051}" srcOrd="1" destOrd="0" presId="urn:microsoft.com/office/officeart/2005/8/layout/hierarchy6"/>
    <dgm:cxn modelId="{4924B5DC-9139-4FBA-9D62-0C78F1D7B7EB}" srcId="{C6525208-E5D0-4DB3-8580-7A40F9A76A91}" destId="{A6768CF0-97D5-4EE6-9A5A-A3049763AC54}" srcOrd="6" destOrd="0" parTransId="{272C461B-E10F-4F0A-8297-C9ECC31627C1}" sibTransId="{C5D0AD0C-E796-496B-B3FA-34C5F2E2D2B8}"/>
    <dgm:cxn modelId="{2675DDE5-83A0-4DF5-8E84-6EF6EED1FEBF}" type="presOf" srcId="{C64CBD53-BB79-43E9-B8BE-AE8DCA4BAAD0}" destId="{B99BC37E-E9B1-4358-996C-22C1FC00865E}" srcOrd="0" destOrd="0" presId="urn:microsoft.com/office/officeart/2005/8/layout/hierarchy6"/>
    <dgm:cxn modelId="{DDDE74E6-4D16-4EB2-92AE-EC6A2C7CB4F9}" type="presOf" srcId="{7C710B23-82BA-48D4-8819-09E8CED39530}" destId="{634E715D-1ABE-4FEA-878B-35480F6C0347}" srcOrd="0" destOrd="0" presId="urn:microsoft.com/office/officeart/2005/8/layout/hierarchy6"/>
    <dgm:cxn modelId="{2746BFE6-A619-420E-AE87-CFF49C6ACD16}" type="presOf" srcId="{E8AE8953-3F1F-483A-8388-90627190CADE}" destId="{62268394-0F8C-4A97-8FD2-87E781553B45}" srcOrd="0" destOrd="0" presId="urn:microsoft.com/office/officeart/2005/8/layout/hierarchy6"/>
    <dgm:cxn modelId="{3AC57AE9-8E06-42AB-888B-5DFD62BF11C7}" srcId="{441CE759-AB08-4DE0-A0AF-BEBDCAC3462A}" destId="{C64CBD53-BB79-43E9-B8BE-AE8DCA4BAAD0}" srcOrd="3" destOrd="0" parTransId="{67E19A03-AE98-4004-A4BF-988D91CA2A6B}" sibTransId="{ACF72783-765F-4117-8ECB-6134BC5D0C0A}"/>
    <dgm:cxn modelId="{BB2392E9-994F-45C7-A466-1F8003DD238A}" type="presOf" srcId="{441CE759-AB08-4DE0-A0AF-BEBDCAC3462A}" destId="{1A8F3EBF-DBC9-40C4-A958-A791AA096698}" srcOrd="0" destOrd="0" presId="urn:microsoft.com/office/officeart/2005/8/layout/hierarchy6"/>
    <dgm:cxn modelId="{326785EC-7D48-4B38-BF42-DE1F8800D508}" type="presOf" srcId="{7C5F2175-F97C-48FE-BF1C-D9D7DFBA9301}" destId="{54254120-E09B-4D1B-BE38-C3FB87B0D283}" srcOrd="0" destOrd="0" presId="urn:microsoft.com/office/officeart/2005/8/layout/hierarchy6"/>
    <dgm:cxn modelId="{760DEFFB-4DAB-4548-AD22-360714B5AB49}" type="presOf" srcId="{AB20F542-2A6B-4097-8214-E663A632B5D2}" destId="{AC26788E-7265-4180-BBE9-93AD5A93E904}" srcOrd="0" destOrd="0" presId="urn:microsoft.com/office/officeart/2005/8/layout/hierarchy6"/>
    <dgm:cxn modelId="{060C7DFE-EFAE-4D2F-9CE8-A1D0E6D7DFBF}" type="presOf" srcId="{D5642ED0-61A0-4B5E-8881-CBED8F66BBF1}" destId="{E3B855D5-4544-4F18-905A-378E5135D3EC}" srcOrd="0" destOrd="0" presId="urn:microsoft.com/office/officeart/2005/8/layout/hierarchy6"/>
    <dgm:cxn modelId="{0F6ECDFE-050D-4FEF-8E08-414438549522}" srcId="{E8AE8953-3F1F-483A-8388-90627190CADE}" destId="{FB1153CD-CE57-4D58-AB1B-FE3D95260563}" srcOrd="1" destOrd="0" parTransId="{AD0DD44C-E2BB-4668-BDEB-5DF63CDDB2E4}" sibTransId="{F0B79DD4-7432-4BE6-9807-D2AEF0F7AE92}"/>
    <dgm:cxn modelId="{0E559EC4-DA08-46EB-87FB-21EB94699E91}" type="presParOf" srcId="{1A8F3EBF-DBC9-40C4-A958-A791AA096698}" destId="{8607EE7F-55B7-4546-88EC-BFF3F69C2C35}" srcOrd="0" destOrd="0" presId="urn:microsoft.com/office/officeart/2005/8/layout/hierarchy6"/>
    <dgm:cxn modelId="{E3C223E9-5E34-4477-917E-388ED6CB1827}" type="presParOf" srcId="{8607EE7F-55B7-4546-88EC-BFF3F69C2C35}" destId="{1E350895-C222-461D-8D58-789460D92003}" srcOrd="0" destOrd="0" presId="urn:microsoft.com/office/officeart/2005/8/layout/hierarchy6"/>
    <dgm:cxn modelId="{350FF3AC-C4A0-46A6-A952-137A28BF06C0}" type="presParOf" srcId="{8607EE7F-55B7-4546-88EC-BFF3F69C2C35}" destId="{E6851F0C-EA77-45E6-984D-98F174FD53A9}" srcOrd="1" destOrd="0" presId="urn:microsoft.com/office/officeart/2005/8/layout/hierarchy6"/>
    <dgm:cxn modelId="{D8F3C14E-4F32-46D5-8FD2-46708CE2F43E}" type="presParOf" srcId="{E6851F0C-EA77-45E6-984D-98F174FD53A9}" destId="{F6B2CD0E-EBCB-4D7F-A4DD-FDA5833274A2}" srcOrd="0" destOrd="0" presId="urn:microsoft.com/office/officeart/2005/8/layout/hierarchy6"/>
    <dgm:cxn modelId="{726BA0E1-F8B5-4CA1-8041-7B211509D41A}" type="presParOf" srcId="{F6B2CD0E-EBCB-4D7F-A4DD-FDA5833274A2}" destId="{0734F3FD-5C52-4097-8A90-B6706E88F631}" srcOrd="0" destOrd="0" presId="urn:microsoft.com/office/officeart/2005/8/layout/hierarchy6"/>
    <dgm:cxn modelId="{ECCFEF3F-A2F7-4676-8BA1-551AF36621D8}" type="presParOf" srcId="{F6B2CD0E-EBCB-4D7F-A4DD-FDA5833274A2}" destId="{D55FB043-D6C8-4F59-8186-D98956709910}" srcOrd="1" destOrd="0" presId="urn:microsoft.com/office/officeart/2005/8/layout/hierarchy6"/>
    <dgm:cxn modelId="{A83ABB59-34B2-47AA-A4B6-5AB66EBE687C}" type="presParOf" srcId="{D55FB043-D6C8-4F59-8186-D98956709910}" destId="{871BF9CF-474C-488E-B014-E423AF2C7AA8}" srcOrd="0" destOrd="0" presId="urn:microsoft.com/office/officeart/2005/8/layout/hierarchy6"/>
    <dgm:cxn modelId="{3DA65622-70B0-4734-B6F5-F132D95A99C1}" type="presParOf" srcId="{D55FB043-D6C8-4F59-8186-D98956709910}" destId="{9B945169-1DF4-4FB3-AABF-9FE8E3C00091}" srcOrd="1" destOrd="0" presId="urn:microsoft.com/office/officeart/2005/8/layout/hierarchy6"/>
    <dgm:cxn modelId="{BE489340-EBC5-403C-8568-8BDE9A66DA0C}" type="presParOf" srcId="{9B945169-1DF4-4FB3-AABF-9FE8E3C00091}" destId="{B0EC3CE4-2B1C-4D89-B43C-5CE41728CBD4}" srcOrd="0" destOrd="0" presId="urn:microsoft.com/office/officeart/2005/8/layout/hierarchy6"/>
    <dgm:cxn modelId="{78CE3FB8-742B-4211-8B15-C70AD6912DEA}" type="presParOf" srcId="{9B945169-1DF4-4FB3-AABF-9FE8E3C00091}" destId="{D4292F58-2950-402D-A1C2-A361DF68C9F0}" srcOrd="1" destOrd="0" presId="urn:microsoft.com/office/officeart/2005/8/layout/hierarchy6"/>
    <dgm:cxn modelId="{E0DDFC69-6AC6-46DB-A2D1-FC1FB6C30DF4}" type="presParOf" srcId="{D4292F58-2950-402D-A1C2-A361DF68C9F0}" destId="{CC635298-93F8-4264-83AC-C93C97C8F46F}" srcOrd="0" destOrd="0" presId="urn:microsoft.com/office/officeart/2005/8/layout/hierarchy6"/>
    <dgm:cxn modelId="{4405E3CA-1354-4133-9CD9-D82131B57D29}" type="presParOf" srcId="{D4292F58-2950-402D-A1C2-A361DF68C9F0}" destId="{8ED090AA-5E52-4880-8412-1A91D91C8FD9}" srcOrd="1" destOrd="0" presId="urn:microsoft.com/office/officeart/2005/8/layout/hierarchy6"/>
    <dgm:cxn modelId="{F31AF201-BD55-4B8C-86C6-998B3363BF75}" type="presParOf" srcId="{8ED090AA-5E52-4880-8412-1A91D91C8FD9}" destId="{15FEE7D2-C869-4592-B1CD-5262CD7B436E}" srcOrd="0" destOrd="0" presId="urn:microsoft.com/office/officeart/2005/8/layout/hierarchy6"/>
    <dgm:cxn modelId="{B2CD7753-A462-4BF7-8731-72B52246D120}" type="presParOf" srcId="{8ED090AA-5E52-4880-8412-1A91D91C8FD9}" destId="{E3D0B7B1-5B07-4FD5-BA22-1505DE726EA5}" srcOrd="1" destOrd="0" presId="urn:microsoft.com/office/officeart/2005/8/layout/hierarchy6"/>
    <dgm:cxn modelId="{85D0315A-3A37-4C22-BB6B-83BBAE7A5018}" type="presParOf" srcId="{D4292F58-2950-402D-A1C2-A361DF68C9F0}" destId="{54254120-E09B-4D1B-BE38-C3FB87B0D283}" srcOrd="2" destOrd="0" presId="urn:microsoft.com/office/officeart/2005/8/layout/hierarchy6"/>
    <dgm:cxn modelId="{CA78BE3B-9592-4801-9174-8382AD6D10EB}" type="presParOf" srcId="{D4292F58-2950-402D-A1C2-A361DF68C9F0}" destId="{92E7F7C8-828A-4AF0-B9CD-87F3567D49FE}" srcOrd="3" destOrd="0" presId="urn:microsoft.com/office/officeart/2005/8/layout/hierarchy6"/>
    <dgm:cxn modelId="{C53FF198-B74C-4D23-83C1-0756C306694D}" type="presParOf" srcId="{92E7F7C8-828A-4AF0-B9CD-87F3567D49FE}" destId="{2C7FC2C3-63F0-428F-AADA-3C6D6565823C}" srcOrd="0" destOrd="0" presId="urn:microsoft.com/office/officeart/2005/8/layout/hierarchy6"/>
    <dgm:cxn modelId="{52CAEBA8-EB03-4451-93B7-2E6CCDC98C56}" type="presParOf" srcId="{92E7F7C8-828A-4AF0-B9CD-87F3567D49FE}" destId="{3B21E2E6-2A76-4C74-A1DF-C79FF9F89F50}" srcOrd="1" destOrd="0" presId="urn:microsoft.com/office/officeart/2005/8/layout/hierarchy6"/>
    <dgm:cxn modelId="{05E7EF03-B29A-4AAD-9558-2E3B964C13F4}" type="presParOf" srcId="{D55FB043-D6C8-4F59-8186-D98956709910}" destId="{F54BCF6F-8CB3-4AF2-A2A1-6F25C42E972D}" srcOrd="2" destOrd="0" presId="urn:microsoft.com/office/officeart/2005/8/layout/hierarchy6"/>
    <dgm:cxn modelId="{2E27E91C-F342-4FB2-B76E-E060F619ABA1}" type="presParOf" srcId="{D55FB043-D6C8-4F59-8186-D98956709910}" destId="{88BB6B25-09CF-4AD1-A624-5263798B5ACF}" srcOrd="3" destOrd="0" presId="urn:microsoft.com/office/officeart/2005/8/layout/hierarchy6"/>
    <dgm:cxn modelId="{1209A67C-9FA4-43D2-ACF8-03310FEB62DF}" type="presParOf" srcId="{88BB6B25-09CF-4AD1-A624-5263798B5ACF}" destId="{89C60FC8-F17B-4CC3-8AB6-7F2B4319F754}" srcOrd="0" destOrd="0" presId="urn:microsoft.com/office/officeart/2005/8/layout/hierarchy6"/>
    <dgm:cxn modelId="{4960A557-3A77-425F-AAA8-82BF973FD4B7}" type="presParOf" srcId="{88BB6B25-09CF-4AD1-A624-5263798B5ACF}" destId="{46965E70-CEC7-4628-A741-373AAAAA03C3}" srcOrd="1" destOrd="0" presId="urn:microsoft.com/office/officeart/2005/8/layout/hierarchy6"/>
    <dgm:cxn modelId="{6EFB0971-0177-4475-B2CE-86DBAD63737E}" type="presParOf" srcId="{46965E70-CEC7-4628-A741-373AAAAA03C3}" destId="{AE0C8CC3-9C95-42B2-93AB-5B8073F02C8B}" srcOrd="0" destOrd="0" presId="urn:microsoft.com/office/officeart/2005/8/layout/hierarchy6"/>
    <dgm:cxn modelId="{A254C67C-6FDE-4B88-935D-1BD9AFAB6522}" type="presParOf" srcId="{46965E70-CEC7-4628-A741-373AAAAA03C3}" destId="{7887353E-9445-43B2-8A85-3B37930F3092}" srcOrd="1" destOrd="0" presId="urn:microsoft.com/office/officeart/2005/8/layout/hierarchy6"/>
    <dgm:cxn modelId="{185146C3-4BFC-4674-A850-3207CED833E0}" type="presParOf" srcId="{7887353E-9445-43B2-8A85-3B37930F3092}" destId="{DD48B885-AE86-4D48-9F7F-B4AD10B4CF24}" srcOrd="0" destOrd="0" presId="urn:microsoft.com/office/officeart/2005/8/layout/hierarchy6"/>
    <dgm:cxn modelId="{1674EA64-332E-4809-A9A1-25C71CE4ED1A}" type="presParOf" srcId="{7887353E-9445-43B2-8A85-3B37930F3092}" destId="{B9E2C10B-698D-4ABD-B958-14EE7D5CC391}" srcOrd="1" destOrd="0" presId="urn:microsoft.com/office/officeart/2005/8/layout/hierarchy6"/>
    <dgm:cxn modelId="{E44E5FD0-1E31-43D3-B256-0E09D80CE1C7}" type="presParOf" srcId="{46965E70-CEC7-4628-A741-373AAAAA03C3}" destId="{8154E4E3-218F-46D0-A24C-101E04A23107}" srcOrd="2" destOrd="0" presId="urn:microsoft.com/office/officeart/2005/8/layout/hierarchy6"/>
    <dgm:cxn modelId="{30C5AE40-60C3-4D30-9E8B-025F3A31DB0F}" type="presParOf" srcId="{46965E70-CEC7-4628-A741-373AAAAA03C3}" destId="{D7FA557B-E107-4E7E-864F-494E6AB183E1}" srcOrd="3" destOrd="0" presId="urn:microsoft.com/office/officeart/2005/8/layout/hierarchy6"/>
    <dgm:cxn modelId="{E82CA24A-6278-4BDE-A8EB-7291A2E41D6B}" type="presParOf" srcId="{D7FA557B-E107-4E7E-864F-494E6AB183E1}" destId="{B63B4DA8-04F9-47FA-A649-E84575AF514A}" srcOrd="0" destOrd="0" presId="urn:microsoft.com/office/officeart/2005/8/layout/hierarchy6"/>
    <dgm:cxn modelId="{0F15102F-7AE5-409F-992F-55D4E0114221}" type="presParOf" srcId="{D7FA557B-E107-4E7E-864F-494E6AB183E1}" destId="{2D21D9EA-FFB6-482E-9721-3FCAF63F9B65}" srcOrd="1" destOrd="0" presId="urn:microsoft.com/office/officeart/2005/8/layout/hierarchy6"/>
    <dgm:cxn modelId="{2F29B498-6DAA-4271-8C29-741CB3ABB5B0}" type="presParOf" srcId="{D55FB043-D6C8-4F59-8186-D98956709910}" destId="{F8DE4AD4-2677-43D3-8BD7-53B17BCC51FB}" srcOrd="4" destOrd="0" presId="urn:microsoft.com/office/officeart/2005/8/layout/hierarchy6"/>
    <dgm:cxn modelId="{60392638-355F-4D44-89C6-6636F6F37579}" type="presParOf" srcId="{D55FB043-D6C8-4F59-8186-D98956709910}" destId="{DE94A185-75E4-4EB3-A74E-DD1C71C991B8}" srcOrd="5" destOrd="0" presId="urn:microsoft.com/office/officeart/2005/8/layout/hierarchy6"/>
    <dgm:cxn modelId="{59EA0020-7058-4390-8D04-087548B0C604}" type="presParOf" srcId="{DE94A185-75E4-4EB3-A74E-DD1C71C991B8}" destId="{32547AEA-D964-4B6B-A43F-5182686E030A}" srcOrd="0" destOrd="0" presId="urn:microsoft.com/office/officeart/2005/8/layout/hierarchy6"/>
    <dgm:cxn modelId="{FC04B824-AB74-43E9-8CFD-AC37185D5927}" type="presParOf" srcId="{DE94A185-75E4-4EB3-A74E-DD1C71C991B8}" destId="{E7020210-8CB0-41D2-8D4B-82447B62A537}" srcOrd="1" destOrd="0" presId="urn:microsoft.com/office/officeart/2005/8/layout/hierarchy6"/>
    <dgm:cxn modelId="{93A7C1C0-27B2-437D-AC35-3E39471AD507}" type="presParOf" srcId="{E7020210-8CB0-41D2-8D4B-82447B62A537}" destId="{750C139E-0EFA-4EF2-8849-0CD55289BC5F}" srcOrd="0" destOrd="0" presId="urn:microsoft.com/office/officeart/2005/8/layout/hierarchy6"/>
    <dgm:cxn modelId="{3374F587-7C83-486B-A9A8-DF17346A3D00}" type="presParOf" srcId="{E7020210-8CB0-41D2-8D4B-82447B62A537}" destId="{B1C4451C-2D8F-4C13-BCEE-B9CC923EF4FD}" srcOrd="1" destOrd="0" presId="urn:microsoft.com/office/officeart/2005/8/layout/hierarchy6"/>
    <dgm:cxn modelId="{2EDCA93B-21F2-453B-B581-E4FDF4358A3D}" type="presParOf" srcId="{B1C4451C-2D8F-4C13-BCEE-B9CC923EF4FD}" destId="{597FA7BF-2047-4149-BAF5-E196F02733C9}" srcOrd="0" destOrd="0" presId="urn:microsoft.com/office/officeart/2005/8/layout/hierarchy6"/>
    <dgm:cxn modelId="{65D6B5E6-8BF5-4E83-8C92-8B0B8D42A3E1}" type="presParOf" srcId="{B1C4451C-2D8F-4C13-BCEE-B9CC923EF4FD}" destId="{E64C38C1-2C65-483F-863E-57E33048DA4C}" srcOrd="1" destOrd="0" presId="urn:microsoft.com/office/officeart/2005/8/layout/hierarchy6"/>
    <dgm:cxn modelId="{28FEB6B2-8301-4D88-B7EE-93677F47CDD4}" type="presParOf" srcId="{E7020210-8CB0-41D2-8D4B-82447B62A537}" destId="{B6DA29CF-37C7-4C98-B782-8B01CCDA2C33}" srcOrd="2" destOrd="0" presId="urn:microsoft.com/office/officeart/2005/8/layout/hierarchy6"/>
    <dgm:cxn modelId="{BA993F8F-CA31-4327-89F2-E2BEBAE2D2E5}" type="presParOf" srcId="{E7020210-8CB0-41D2-8D4B-82447B62A537}" destId="{C2D1F22B-5948-482F-A750-F7A1381DF84B}" srcOrd="3" destOrd="0" presId="urn:microsoft.com/office/officeart/2005/8/layout/hierarchy6"/>
    <dgm:cxn modelId="{72688DC4-3E57-4D4B-A0F5-925ACE3FDE50}" type="presParOf" srcId="{C2D1F22B-5948-482F-A750-F7A1381DF84B}" destId="{73700F7D-701C-4758-AF27-08E66B9155DC}" srcOrd="0" destOrd="0" presId="urn:microsoft.com/office/officeart/2005/8/layout/hierarchy6"/>
    <dgm:cxn modelId="{75DEC5ED-964C-4544-9EC6-BCA6FBEC3606}" type="presParOf" srcId="{C2D1F22B-5948-482F-A750-F7A1381DF84B}" destId="{37191871-9E1B-48C1-90AB-7F673C3F1C03}" srcOrd="1" destOrd="0" presId="urn:microsoft.com/office/officeart/2005/8/layout/hierarchy6"/>
    <dgm:cxn modelId="{F6FC805E-8F4E-460E-B77B-5A7B27A17C24}" type="presParOf" srcId="{D55FB043-D6C8-4F59-8186-D98956709910}" destId="{885ABF84-6A17-48C0-B89D-87924916F2DE}" srcOrd="6" destOrd="0" presId="urn:microsoft.com/office/officeart/2005/8/layout/hierarchy6"/>
    <dgm:cxn modelId="{55FD080B-90F5-4BC5-89A0-8CCD01F8D3C6}" type="presParOf" srcId="{D55FB043-D6C8-4F59-8186-D98956709910}" destId="{0559A6D4-01E7-4BDC-97C2-72FB7049E925}" srcOrd="7" destOrd="0" presId="urn:microsoft.com/office/officeart/2005/8/layout/hierarchy6"/>
    <dgm:cxn modelId="{BEFCDA10-591A-42D2-9EB5-27583341EB60}" type="presParOf" srcId="{0559A6D4-01E7-4BDC-97C2-72FB7049E925}" destId="{62268394-0F8C-4A97-8FD2-87E781553B45}" srcOrd="0" destOrd="0" presId="urn:microsoft.com/office/officeart/2005/8/layout/hierarchy6"/>
    <dgm:cxn modelId="{0C25CABD-A443-4EA3-A462-4352E9CBB1CC}" type="presParOf" srcId="{0559A6D4-01E7-4BDC-97C2-72FB7049E925}" destId="{F4EE4897-3FB1-423B-B021-D789C82687F3}" srcOrd="1" destOrd="0" presId="urn:microsoft.com/office/officeart/2005/8/layout/hierarchy6"/>
    <dgm:cxn modelId="{D8372D58-A9D6-44C3-8B6C-0B076EF84B42}" type="presParOf" srcId="{F4EE4897-3FB1-423B-B021-D789C82687F3}" destId="{AC26788E-7265-4180-BBE9-93AD5A93E904}" srcOrd="0" destOrd="0" presId="urn:microsoft.com/office/officeart/2005/8/layout/hierarchy6"/>
    <dgm:cxn modelId="{285DF515-4909-4074-AB22-E2A56ADE10A3}" type="presParOf" srcId="{F4EE4897-3FB1-423B-B021-D789C82687F3}" destId="{8E71E75C-0F7B-444A-AD24-BEC36B0727FF}" srcOrd="1" destOrd="0" presId="urn:microsoft.com/office/officeart/2005/8/layout/hierarchy6"/>
    <dgm:cxn modelId="{E5FD4E2F-6376-4FB8-88CB-1535C8B5FF8B}" type="presParOf" srcId="{8E71E75C-0F7B-444A-AD24-BEC36B0727FF}" destId="{50B5AD0C-9E57-4B88-913C-F4753540B1DC}" srcOrd="0" destOrd="0" presId="urn:microsoft.com/office/officeart/2005/8/layout/hierarchy6"/>
    <dgm:cxn modelId="{F0735C1F-DBDA-4A43-B575-1EEBD6069A3C}" type="presParOf" srcId="{8E71E75C-0F7B-444A-AD24-BEC36B0727FF}" destId="{CE6EABA9-B825-44B9-B213-B55D184B2F5E}" srcOrd="1" destOrd="0" presId="urn:microsoft.com/office/officeart/2005/8/layout/hierarchy6"/>
    <dgm:cxn modelId="{905B39E0-BDEF-40A4-9475-E1B181F873CA}" type="presParOf" srcId="{F4EE4897-3FB1-423B-B021-D789C82687F3}" destId="{E45F9CD7-629B-43D7-ACFF-162B509A4E34}" srcOrd="2" destOrd="0" presId="urn:microsoft.com/office/officeart/2005/8/layout/hierarchy6"/>
    <dgm:cxn modelId="{185A4FEB-E13D-4DCA-A379-7B835C180498}" type="presParOf" srcId="{F4EE4897-3FB1-423B-B021-D789C82687F3}" destId="{345DC0A3-6FEF-4F86-B6CC-BA8E048F7E9E}" srcOrd="3" destOrd="0" presId="urn:microsoft.com/office/officeart/2005/8/layout/hierarchy6"/>
    <dgm:cxn modelId="{240D7926-5ED8-471F-A46D-8DF6508BFADE}" type="presParOf" srcId="{345DC0A3-6FEF-4F86-B6CC-BA8E048F7E9E}" destId="{F58F2636-6ED8-4F43-85F5-94AAD317EB59}" srcOrd="0" destOrd="0" presId="urn:microsoft.com/office/officeart/2005/8/layout/hierarchy6"/>
    <dgm:cxn modelId="{9EE031D6-AD01-48AE-A6EE-F736D99E7E9E}" type="presParOf" srcId="{345DC0A3-6FEF-4F86-B6CC-BA8E048F7E9E}" destId="{5B2F0165-C5D0-4D9F-9A9B-18D2BA1CA101}" srcOrd="1" destOrd="0" presId="urn:microsoft.com/office/officeart/2005/8/layout/hierarchy6"/>
    <dgm:cxn modelId="{23C7AD9A-D543-46FF-8D95-28E0DA28039E}" type="presParOf" srcId="{D55FB043-D6C8-4F59-8186-D98956709910}" destId="{EEF6149F-F716-4A6B-A9A1-A49B43AC428E}" srcOrd="8" destOrd="0" presId="urn:microsoft.com/office/officeart/2005/8/layout/hierarchy6"/>
    <dgm:cxn modelId="{452AE60E-349F-4CE0-81AE-5D238A60BCAA}" type="presParOf" srcId="{D55FB043-D6C8-4F59-8186-D98956709910}" destId="{A7849341-29AA-4C97-9D48-442677B1677D}" srcOrd="9" destOrd="0" presId="urn:microsoft.com/office/officeart/2005/8/layout/hierarchy6"/>
    <dgm:cxn modelId="{D7BF7FB3-9976-466F-AD33-4C80B6C61793}" type="presParOf" srcId="{A7849341-29AA-4C97-9D48-442677B1677D}" destId="{CF639426-612B-4A2D-BFA6-369C3D7D4697}" srcOrd="0" destOrd="0" presId="urn:microsoft.com/office/officeart/2005/8/layout/hierarchy6"/>
    <dgm:cxn modelId="{AD794937-9AB3-4033-BC08-10514CF29E97}" type="presParOf" srcId="{A7849341-29AA-4C97-9D48-442677B1677D}" destId="{A8EF1171-8912-43A2-8F2D-747A076A1E1E}" srcOrd="1" destOrd="0" presId="urn:microsoft.com/office/officeart/2005/8/layout/hierarchy6"/>
    <dgm:cxn modelId="{4078AC65-F699-42AB-82B1-F4908E4A8555}" type="presParOf" srcId="{D55FB043-D6C8-4F59-8186-D98956709910}" destId="{DE566703-228A-462A-AAAA-0C381BF1AAA8}" srcOrd="10" destOrd="0" presId="urn:microsoft.com/office/officeart/2005/8/layout/hierarchy6"/>
    <dgm:cxn modelId="{B5B228CF-3A15-472A-A70E-CFBCB1E1DCCA}" type="presParOf" srcId="{D55FB043-D6C8-4F59-8186-D98956709910}" destId="{B09D5EEE-8B71-4ADE-8D01-5C316363ECC6}" srcOrd="11" destOrd="0" presId="urn:microsoft.com/office/officeart/2005/8/layout/hierarchy6"/>
    <dgm:cxn modelId="{7F140E18-EA2F-4945-A9F9-04ABC3D930B3}" type="presParOf" srcId="{B09D5EEE-8B71-4ADE-8D01-5C316363ECC6}" destId="{8B619709-E9A7-4E1A-B225-0378B92FBA0B}" srcOrd="0" destOrd="0" presId="urn:microsoft.com/office/officeart/2005/8/layout/hierarchy6"/>
    <dgm:cxn modelId="{A96B1518-5ED7-499D-B25A-3F6375E690FD}" type="presParOf" srcId="{B09D5EEE-8B71-4ADE-8D01-5C316363ECC6}" destId="{41338CB9-2BDC-4CCC-9D1A-BE510C7BAFF5}" srcOrd="1" destOrd="0" presId="urn:microsoft.com/office/officeart/2005/8/layout/hierarchy6"/>
    <dgm:cxn modelId="{6A220325-2E98-477D-8639-0CFF32FC1D88}" type="presParOf" srcId="{D55FB043-D6C8-4F59-8186-D98956709910}" destId="{2C86EBDF-8B8D-44F2-B693-162D2CFCD395}" srcOrd="12" destOrd="0" presId="urn:microsoft.com/office/officeart/2005/8/layout/hierarchy6"/>
    <dgm:cxn modelId="{C780C3C1-0354-4E27-A9E0-811D04DCB59F}" type="presParOf" srcId="{D55FB043-D6C8-4F59-8186-D98956709910}" destId="{3B2FD8E8-3147-4008-8416-63B4FF72D082}" srcOrd="13" destOrd="0" presId="urn:microsoft.com/office/officeart/2005/8/layout/hierarchy6"/>
    <dgm:cxn modelId="{CE757554-4668-423C-B369-67DF00A2EA1C}" type="presParOf" srcId="{3B2FD8E8-3147-4008-8416-63B4FF72D082}" destId="{D0062248-F7FD-4BB8-B9F8-B52F64E3BC86}" srcOrd="0" destOrd="0" presId="urn:microsoft.com/office/officeart/2005/8/layout/hierarchy6"/>
    <dgm:cxn modelId="{66FB5F09-0B08-4C26-A296-2A3E50A54A30}" type="presParOf" srcId="{3B2FD8E8-3147-4008-8416-63B4FF72D082}" destId="{59AD3E6A-BE65-4976-94FA-3FC74C2EFD19}" srcOrd="1" destOrd="0" presId="urn:microsoft.com/office/officeart/2005/8/layout/hierarchy6"/>
    <dgm:cxn modelId="{5F7C8877-D2A5-496C-9B44-71CEAFF115F6}" type="presParOf" srcId="{D55FB043-D6C8-4F59-8186-D98956709910}" destId="{634E715D-1ABE-4FEA-878B-35480F6C0347}" srcOrd="14" destOrd="0" presId="urn:microsoft.com/office/officeart/2005/8/layout/hierarchy6"/>
    <dgm:cxn modelId="{35AA6C35-C6F7-4D4D-9DB1-2BC6D064164C}" type="presParOf" srcId="{D55FB043-D6C8-4F59-8186-D98956709910}" destId="{BB3F3300-E90D-48C0-B867-01B1182C07BD}" srcOrd="15" destOrd="0" presId="urn:microsoft.com/office/officeart/2005/8/layout/hierarchy6"/>
    <dgm:cxn modelId="{96E3A305-5BCB-4A4E-A1BD-62595E4F8844}" type="presParOf" srcId="{BB3F3300-E90D-48C0-B867-01B1182C07BD}" destId="{A68DA7B5-8AE5-4E90-A4C8-D1C960BA3F23}" srcOrd="0" destOrd="0" presId="urn:microsoft.com/office/officeart/2005/8/layout/hierarchy6"/>
    <dgm:cxn modelId="{4C504C23-9379-4D3A-B166-30D7AC0B4E09}" type="presParOf" srcId="{BB3F3300-E90D-48C0-B867-01B1182C07BD}" destId="{09A5852C-F6D7-4D44-AA54-9B6AFDBBD163}" srcOrd="1" destOrd="0" presId="urn:microsoft.com/office/officeart/2005/8/layout/hierarchy6"/>
    <dgm:cxn modelId="{C3A24184-B3DB-4BA3-97E4-EA8A67D15EFD}" type="presParOf" srcId="{D55FB043-D6C8-4F59-8186-D98956709910}" destId="{56F4BBCE-ECA2-401B-A795-3D1ECE6805EA}" srcOrd="16" destOrd="0" presId="urn:microsoft.com/office/officeart/2005/8/layout/hierarchy6"/>
    <dgm:cxn modelId="{18902F55-918F-47F7-BE53-4485192BE786}" type="presParOf" srcId="{D55FB043-D6C8-4F59-8186-D98956709910}" destId="{9BA9D895-6B71-4EA8-98B2-B5B7D8A3C823}" srcOrd="17" destOrd="0" presId="urn:microsoft.com/office/officeart/2005/8/layout/hierarchy6"/>
    <dgm:cxn modelId="{4F9ABF5E-29F6-43B7-B9A3-B41F4FBF7ADF}" type="presParOf" srcId="{9BA9D895-6B71-4EA8-98B2-B5B7D8A3C823}" destId="{69B608CD-3A53-45A2-A598-8E6B19C671AB}" srcOrd="0" destOrd="0" presId="urn:microsoft.com/office/officeart/2005/8/layout/hierarchy6"/>
    <dgm:cxn modelId="{AB77B3F4-ABE7-4A81-A5E6-9352C61208A6}" type="presParOf" srcId="{9BA9D895-6B71-4EA8-98B2-B5B7D8A3C823}" destId="{47D15CBD-27B3-4398-AD58-C0B429CE964F}" srcOrd="1" destOrd="0" presId="urn:microsoft.com/office/officeart/2005/8/layout/hierarchy6"/>
    <dgm:cxn modelId="{42D3C155-9D68-4044-B9C7-CB46D6DABF3A}" type="presParOf" srcId="{1A8F3EBF-DBC9-40C4-A958-A791AA096698}" destId="{C37C1F6C-319A-45D3-B6C7-657377B9681A}" srcOrd="1" destOrd="0" presId="urn:microsoft.com/office/officeart/2005/8/layout/hierarchy6"/>
    <dgm:cxn modelId="{F634EF94-C6D3-4CE6-BF08-00940DDC8391}" type="presParOf" srcId="{C37C1F6C-319A-45D3-B6C7-657377B9681A}" destId="{DFE0F687-030D-47FA-A28D-3F70D03C7529}" srcOrd="0" destOrd="0" presId="urn:microsoft.com/office/officeart/2005/8/layout/hierarchy6"/>
    <dgm:cxn modelId="{54EB8852-E811-442C-A22F-5A86D0E241C9}" type="presParOf" srcId="{DFE0F687-030D-47FA-A28D-3F70D03C7529}" destId="{73E3FF5E-68AA-4EA9-B46C-D032D0EF5A82}" srcOrd="0" destOrd="0" presId="urn:microsoft.com/office/officeart/2005/8/layout/hierarchy6"/>
    <dgm:cxn modelId="{6B463120-E214-42C2-81ED-4D1950D3D72A}" type="presParOf" srcId="{DFE0F687-030D-47FA-A28D-3F70D03C7529}" destId="{46C2D170-4C86-41F7-8D25-1D2BD3559051}" srcOrd="1" destOrd="0" presId="urn:microsoft.com/office/officeart/2005/8/layout/hierarchy6"/>
    <dgm:cxn modelId="{55575954-FF3B-4BF6-8CD4-FCE24D14735C}" type="presParOf" srcId="{C37C1F6C-319A-45D3-B6C7-657377B9681A}" destId="{11EF53C4-B846-4E0E-97E1-E5849BB87210}" srcOrd="1" destOrd="0" presId="urn:microsoft.com/office/officeart/2005/8/layout/hierarchy6"/>
    <dgm:cxn modelId="{B955BDAF-CD9A-4491-80CA-8C7AE0E57A8B}" type="presParOf" srcId="{11EF53C4-B846-4E0E-97E1-E5849BB87210}" destId="{2626B58A-D731-4DA9-8871-9F3D9EBC4517}" srcOrd="0" destOrd="0" presId="urn:microsoft.com/office/officeart/2005/8/layout/hierarchy6"/>
    <dgm:cxn modelId="{DCE61248-F4C4-40C5-8AAE-BEDC81F0898D}" type="presParOf" srcId="{C37C1F6C-319A-45D3-B6C7-657377B9681A}" destId="{28BC0BD1-8319-406A-98B6-6C27501ED572}" srcOrd="2" destOrd="0" presId="urn:microsoft.com/office/officeart/2005/8/layout/hierarchy6"/>
    <dgm:cxn modelId="{FA61E748-DDEE-4A15-B90E-8C8C3B6F4AB9}" type="presParOf" srcId="{28BC0BD1-8319-406A-98B6-6C27501ED572}" destId="{A8424118-61E0-4B07-B286-C41C19ECDBF9}" srcOrd="0" destOrd="0" presId="urn:microsoft.com/office/officeart/2005/8/layout/hierarchy6"/>
    <dgm:cxn modelId="{C12C5413-7FB7-4D18-9E23-BD66E152C2EE}" type="presParOf" srcId="{28BC0BD1-8319-406A-98B6-6C27501ED572}" destId="{CCFAEF76-DFC9-4E90-A1BB-24D40BB060B8}" srcOrd="1" destOrd="0" presId="urn:microsoft.com/office/officeart/2005/8/layout/hierarchy6"/>
    <dgm:cxn modelId="{C5582031-AEF4-4406-99FB-4687E93C0D70}" type="presParOf" srcId="{C37C1F6C-319A-45D3-B6C7-657377B9681A}" destId="{D9BF5993-0F47-42E5-AC0E-62008253C4A4}" srcOrd="3" destOrd="0" presId="urn:microsoft.com/office/officeart/2005/8/layout/hierarchy6"/>
    <dgm:cxn modelId="{6B87CCB3-6D44-415E-8654-A4542758F15B}" type="presParOf" srcId="{D9BF5993-0F47-42E5-AC0E-62008253C4A4}" destId="{D9BCF6EF-9940-4160-9499-6A457498F99D}" srcOrd="0" destOrd="0" presId="urn:microsoft.com/office/officeart/2005/8/layout/hierarchy6"/>
    <dgm:cxn modelId="{4A1492E1-2C20-4A0A-ADD9-B4698628C42D}" type="presParOf" srcId="{C37C1F6C-319A-45D3-B6C7-657377B9681A}" destId="{929CFA2E-F2E7-42B0-A222-C77B148627ED}" srcOrd="4" destOrd="0" presId="urn:microsoft.com/office/officeart/2005/8/layout/hierarchy6"/>
    <dgm:cxn modelId="{A699EE15-06FE-4CAF-B365-45D6B9F6D049}" type="presParOf" srcId="{929CFA2E-F2E7-42B0-A222-C77B148627ED}" destId="{B99BC37E-E9B1-4358-996C-22C1FC00865E}" srcOrd="0" destOrd="0" presId="urn:microsoft.com/office/officeart/2005/8/layout/hierarchy6"/>
    <dgm:cxn modelId="{23082F3B-D1A7-4D5E-A681-5B4559AD0A53}" type="presParOf" srcId="{929CFA2E-F2E7-42B0-A222-C77B148627ED}" destId="{E711F3CC-16D3-49CD-B4CA-7F0AA5FB2C17}" srcOrd="1" destOrd="0" presId="urn:microsoft.com/office/officeart/2005/8/layout/hierarchy6"/>
    <dgm:cxn modelId="{8771362A-7B2A-4784-A685-87AB349F7DAD}" type="presParOf" srcId="{C37C1F6C-319A-45D3-B6C7-657377B9681A}" destId="{3DFDF2FF-DA4F-4875-AABE-5690E750E040}" srcOrd="5" destOrd="0" presId="urn:microsoft.com/office/officeart/2005/8/layout/hierarchy6"/>
    <dgm:cxn modelId="{EE7878DF-B6DA-4527-8EC8-CCB7D4CA8599}" type="presParOf" srcId="{3DFDF2FF-DA4F-4875-AABE-5690E750E040}" destId="{AF1565C5-03C5-4D9E-A60B-B081C8C7EC30}" srcOrd="0" destOrd="0" presId="urn:microsoft.com/office/officeart/2005/8/layout/hierarchy6"/>
    <dgm:cxn modelId="{0692B4FE-EF89-4AE9-B66B-11B1264100D4}" type="presParOf" srcId="{C37C1F6C-319A-45D3-B6C7-657377B9681A}" destId="{291E48DB-6757-47C4-A631-AEEC97D4FAE5}" srcOrd="6" destOrd="0" presId="urn:microsoft.com/office/officeart/2005/8/layout/hierarchy6"/>
    <dgm:cxn modelId="{F9FA34F6-B132-41EC-8BD9-87934A507EEA}" type="presParOf" srcId="{291E48DB-6757-47C4-A631-AEEC97D4FAE5}" destId="{E3B855D5-4544-4F18-905A-378E5135D3EC}" srcOrd="0" destOrd="0" presId="urn:microsoft.com/office/officeart/2005/8/layout/hierarchy6"/>
    <dgm:cxn modelId="{C8437AF2-9172-43F3-B26D-C2DE9A3C1B58}" type="presParOf" srcId="{291E48DB-6757-47C4-A631-AEEC97D4FAE5}" destId="{30604C51-3CE5-4BD7-B31E-C848CC368EBF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5355DED-1D6F-477B-BE6C-4F0B68F2A531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pt-BR"/>
        </a:p>
      </dgm:t>
    </dgm:pt>
    <dgm:pt modelId="{1CA0419A-B836-4C01-B124-5D05BC06940E}">
      <dgm:prSet phldrT="[Texto]" phldr="1"/>
      <dgm:spPr/>
      <dgm:t>
        <a:bodyPr/>
        <a:lstStyle/>
        <a:p>
          <a:endParaRPr lang="pt-BR"/>
        </a:p>
      </dgm:t>
    </dgm:pt>
    <dgm:pt modelId="{0B443C96-0A4D-4C0D-9540-FA7CF15F0311}" type="parTrans" cxnId="{31C5C9BE-923B-4A21-AC7E-52771133EB34}">
      <dgm:prSet/>
      <dgm:spPr/>
      <dgm:t>
        <a:bodyPr/>
        <a:lstStyle/>
        <a:p>
          <a:endParaRPr lang="pt-BR"/>
        </a:p>
      </dgm:t>
    </dgm:pt>
    <dgm:pt modelId="{12C2E445-9BA4-4AFC-94FB-2A5DCF5ABB11}" type="sibTrans" cxnId="{31C5C9BE-923B-4A21-AC7E-52771133EB34}">
      <dgm:prSet/>
      <dgm:spPr/>
      <dgm:t>
        <a:bodyPr/>
        <a:lstStyle/>
        <a:p>
          <a:endParaRPr lang="pt-BR"/>
        </a:p>
      </dgm:t>
    </dgm:pt>
    <dgm:pt modelId="{5EF4EEAF-A029-4588-AF66-227168E9011C}">
      <dgm:prSet phldrT="[Texto]" phldr="1"/>
      <dgm:spPr/>
      <dgm:t>
        <a:bodyPr/>
        <a:lstStyle/>
        <a:p>
          <a:endParaRPr lang="pt-BR"/>
        </a:p>
      </dgm:t>
    </dgm:pt>
    <dgm:pt modelId="{5EC6A696-7193-4FA1-8138-DD91AEA16068}" type="parTrans" cxnId="{3B130868-A122-45DD-999C-7DDC5AFACB3C}">
      <dgm:prSet/>
      <dgm:spPr/>
      <dgm:t>
        <a:bodyPr/>
        <a:lstStyle/>
        <a:p>
          <a:endParaRPr lang="pt-BR"/>
        </a:p>
      </dgm:t>
    </dgm:pt>
    <dgm:pt modelId="{6584CE9C-31F7-4B8C-B41C-C789795482C4}" type="sibTrans" cxnId="{3B130868-A122-45DD-999C-7DDC5AFACB3C}">
      <dgm:prSet/>
      <dgm:spPr/>
      <dgm:t>
        <a:bodyPr/>
        <a:lstStyle/>
        <a:p>
          <a:endParaRPr lang="pt-BR"/>
        </a:p>
      </dgm:t>
    </dgm:pt>
    <dgm:pt modelId="{B52A147E-09AA-4F21-B592-359C8F7D47BA}">
      <dgm:prSet phldrT="[Texto]" phldr="1"/>
      <dgm:spPr/>
      <dgm:t>
        <a:bodyPr/>
        <a:lstStyle/>
        <a:p>
          <a:endParaRPr lang="pt-BR"/>
        </a:p>
      </dgm:t>
    </dgm:pt>
    <dgm:pt modelId="{FD002925-FB88-4B7F-A231-02D6965B3AB0}" type="parTrans" cxnId="{9EC3ACB6-F371-4E9C-B597-6D1EC32FE5EB}">
      <dgm:prSet/>
      <dgm:spPr/>
      <dgm:t>
        <a:bodyPr/>
        <a:lstStyle/>
        <a:p>
          <a:endParaRPr lang="pt-BR"/>
        </a:p>
      </dgm:t>
    </dgm:pt>
    <dgm:pt modelId="{DCEDEED1-5967-4275-A75B-889C0353B6BA}" type="sibTrans" cxnId="{9EC3ACB6-F371-4E9C-B597-6D1EC32FE5EB}">
      <dgm:prSet/>
      <dgm:spPr/>
      <dgm:t>
        <a:bodyPr/>
        <a:lstStyle/>
        <a:p>
          <a:endParaRPr lang="pt-BR"/>
        </a:p>
      </dgm:t>
    </dgm:pt>
    <dgm:pt modelId="{5205D9E4-A9C4-4AFE-B085-D3517C57C226}">
      <dgm:prSet phldrT="[Texto]" phldr="1"/>
      <dgm:spPr/>
      <dgm:t>
        <a:bodyPr/>
        <a:lstStyle/>
        <a:p>
          <a:endParaRPr lang="pt-BR"/>
        </a:p>
      </dgm:t>
    </dgm:pt>
    <dgm:pt modelId="{CDA1C9F1-8B0F-4D88-BD17-DB0F0BB30C60}" type="parTrans" cxnId="{04F0A9B8-AC9C-4F9B-9628-CC5D322D50D9}">
      <dgm:prSet/>
      <dgm:spPr/>
      <dgm:t>
        <a:bodyPr/>
        <a:lstStyle/>
        <a:p>
          <a:endParaRPr lang="pt-BR"/>
        </a:p>
      </dgm:t>
    </dgm:pt>
    <dgm:pt modelId="{01613D7E-315F-4E15-861A-D5551331F45C}" type="sibTrans" cxnId="{04F0A9B8-AC9C-4F9B-9628-CC5D322D50D9}">
      <dgm:prSet/>
      <dgm:spPr/>
      <dgm:t>
        <a:bodyPr/>
        <a:lstStyle/>
        <a:p>
          <a:endParaRPr lang="pt-BR"/>
        </a:p>
      </dgm:t>
    </dgm:pt>
    <dgm:pt modelId="{98D4BD78-B198-4327-9010-4F8654456E37}">
      <dgm:prSet phldrT="[Texto]" phldr="1"/>
      <dgm:spPr/>
      <dgm:t>
        <a:bodyPr/>
        <a:lstStyle/>
        <a:p>
          <a:endParaRPr lang="pt-BR"/>
        </a:p>
      </dgm:t>
    </dgm:pt>
    <dgm:pt modelId="{02180EA9-AF3C-40D1-9B32-D610C77B4321}" type="parTrans" cxnId="{688BFE2A-8DD3-40F8-93DB-04EEF1CCBB67}">
      <dgm:prSet/>
      <dgm:spPr/>
      <dgm:t>
        <a:bodyPr/>
        <a:lstStyle/>
        <a:p>
          <a:endParaRPr lang="pt-BR"/>
        </a:p>
      </dgm:t>
    </dgm:pt>
    <dgm:pt modelId="{C61555F6-DC5F-4A62-8973-14B2F123ADD4}" type="sibTrans" cxnId="{688BFE2A-8DD3-40F8-93DB-04EEF1CCBB67}">
      <dgm:prSet/>
      <dgm:spPr/>
      <dgm:t>
        <a:bodyPr/>
        <a:lstStyle/>
        <a:p>
          <a:endParaRPr lang="pt-BR"/>
        </a:p>
      </dgm:t>
    </dgm:pt>
    <dgm:pt modelId="{A57CB45F-EE2F-4D5F-BE28-A64B03327495}">
      <dgm:prSet phldrT="[Texto]" phldr="1"/>
      <dgm:spPr/>
      <dgm:t>
        <a:bodyPr/>
        <a:lstStyle/>
        <a:p>
          <a:endParaRPr lang="pt-BR"/>
        </a:p>
      </dgm:t>
    </dgm:pt>
    <dgm:pt modelId="{2EF609BF-CC3B-46A8-AC13-9032CE36EAC1}" type="parTrans" cxnId="{5369DF1D-4A5E-478C-92EC-ACE7FFABF8E2}">
      <dgm:prSet/>
      <dgm:spPr/>
      <dgm:t>
        <a:bodyPr/>
        <a:lstStyle/>
        <a:p>
          <a:endParaRPr lang="pt-BR"/>
        </a:p>
      </dgm:t>
    </dgm:pt>
    <dgm:pt modelId="{EC2ECAD7-82F6-459C-8D1F-9DDADB0777FD}" type="sibTrans" cxnId="{5369DF1D-4A5E-478C-92EC-ACE7FFABF8E2}">
      <dgm:prSet/>
      <dgm:spPr/>
      <dgm:t>
        <a:bodyPr/>
        <a:lstStyle/>
        <a:p>
          <a:endParaRPr lang="pt-BR"/>
        </a:p>
      </dgm:t>
    </dgm:pt>
    <dgm:pt modelId="{CFB23150-FDF7-464C-A596-6A98DE80410E}" type="pres">
      <dgm:prSet presAssocID="{75355DED-1D6F-477B-BE6C-4F0B68F2A531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AE360405-E1D8-4DF7-AEFE-B55F436C0AF0}" type="pres">
      <dgm:prSet presAssocID="{1CA0419A-B836-4C01-B124-5D05BC06940E}" presName="root1" presStyleCnt="0"/>
      <dgm:spPr/>
    </dgm:pt>
    <dgm:pt modelId="{6FC73971-5524-4D2E-8ACE-C86659FCED97}" type="pres">
      <dgm:prSet presAssocID="{1CA0419A-B836-4C01-B124-5D05BC06940E}" presName="LevelOneTextNode" presStyleLbl="node0" presStyleIdx="0" presStyleCnt="1">
        <dgm:presLayoutVars>
          <dgm:chPref val="3"/>
        </dgm:presLayoutVars>
      </dgm:prSet>
      <dgm:spPr/>
    </dgm:pt>
    <dgm:pt modelId="{9F2F4421-A931-44A2-BA19-63C26E2FAD6C}" type="pres">
      <dgm:prSet presAssocID="{1CA0419A-B836-4C01-B124-5D05BC06940E}" presName="level2hierChild" presStyleCnt="0"/>
      <dgm:spPr/>
    </dgm:pt>
    <dgm:pt modelId="{863CB0D5-AA86-4957-8F3F-80C85C29C574}" type="pres">
      <dgm:prSet presAssocID="{5EC6A696-7193-4FA1-8138-DD91AEA16068}" presName="conn2-1" presStyleLbl="parChTrans1D2" presStyleIdx="0" presStyleCnt="2"/>
      <dgm:spPr/>
    </dgm:pt>
    <dgm:pt modelId="{87D26DCF-E8FD-4FD9-BB81-8297360D4B0D}" type="pres">
      <dgm:prSet presAssocID="{5EC6A696-7193-4FA1-8138-DD91AEA16068}" presName="connTx" presStyleLbl="parChTrans1D2" presStyleIdx="0" presStyleCnt="2"/>
      <dgm:spPr/>
    </dgm:pt>
    <dgm:pt modelId="{8AF8F64C-1D61-4064-AE02-3923994E7307}" type="pres">
      <dgm:prSet presAssocID="{5EF4EEAF-A029-4588-AF66-227168E9011C}" presName="root2" presStyleCnt="0"/>
      <dgm:spPr/>
    </dgm:pt>
    <dgm:pt modelId="{9580FD43-8A4F-4726-8FC0-67B74E3AD3D6}" type="pres">
      <dgm:prSet presAssocID="{5EF4EEAF-A029-4588-AF66-227168E9011C}" presName="LevelTwoTextNode" presStyleLbl="node2" presStyleIdx="0" presStyleCnt="2">
        <dgm:presLayoutVars>
          <dgm:chPref val="3"/>
        </dgm:presLayoutVars>
      </dgm:prSet>
      <dgm:spPr/>
    </dgm:pt>
    <dgm:pt modelId="{CD251BEB-D22C-4D66-98EA-AFB051E0B4D1}" type="pres">
      <dgm:prSet presAssocID="{5EF4EEAF-A029-4588-AF66-227168E9011C}" presName="level3hierChild" presStyleCnt="0"/>
      <dgm:spPr/>
    </dgm:pt>
    <dgm:pt modelId="{78C5F143-DAE9-4C09-8888-D19E73339721}" type="pres">
      <dgm:prSet presAssocID="{FD002925-FB88-4B7F-A231-02D6965B3AB0}" presName="conn2-1" presStyleLbl="parChTrans1D3" presStyleIdx="0" presStyleCnt="3"/>
      <dgm:spPr/>
    </dgm:pt>
    <dgm:pt modelId="{C533D687-EE78-43A9-900D-7AB243623E82}" type="pres">
      <dgm:prSet presAssocID="{FD002925-FB88-4B7F-A231-02D6965B3AB0}" presName="connTx" presStyleLbl="parChTrans1D3" presStyleIdx="0" presStyleCnt="3"/>
      <dgm:spPr/>
    </dgm:pt>
    <dgm:pt modelId="{4689D799-212E-427B-B901-4C29E35AA183}" type="pres">
      <dgm:prSet presAssocID="{B52A147E-09AA-4F21-B592-359C8F7D47BA}" presName="root2" presStyleCnt="0"/>
      <dgm:spPr/>
    </dgm:pt>
    <dgm:pt modelId="{EECAF48E-7749-414F-87B8-743101F34471}" type="pres">
      <dgm:prSet presAssocID="{B52A147E-09AA-4F21-B592-359C8F7D47BA}" presName="LevelTwoTextNode" presStyleLbl="node3" presStyleIdx="0" presStyleCnt="3">
        <dgm:presLayoutVars>
          <dgm:chPref val="3"/>
        </dgm:presLayoutVars>
      </dgm:prSet>
      <dgm:spPr/>
    </dgm:pt>
    <dgm:pt modelId="{89B1F269-555F-4006-AB78-4CF2FC279EA5}" type="pres">
      <dgm:prSet presAssocID="{B52A147E-09AA-4F21-B592-359C8F7D47BA}" presName="level3hierChild" presStyleCnt="0"/>
      <dgm:spPr/>
    </dgm:pt>
    <dgm:pt modelId="{CA93FFD3-30C7-4C82-8662-EE89748AB156}" type="pres">
      <dgm:prSet presAssocID="{CDA1C9F1-8B0F-4D88-BD17-DB0F0BB30C60}" presName="conn2-1" presStyleLbl="parChTrans1D3" presStyleIdx="1" presStyleCnt="3"/>
      <dgm:spPr/>
    </dgm:pt>
    <dgm:pt modelId="{9818CAFA-7ACA-4548-9A87-26E2F524D095}" type="pres">
      <dgm:prSet presAssocID="{CDA1C9F1-8B0F-4D88-BD17-DB0F0BB30C60}" presName="connTx" presStyleLbl="parChTrans1D3" presStyleIdx="1" presStyleCnt="3"/>
      <dgm:spPr/>
    </dgm:pt>
    <dgm:pt modelId="{1821081E-A923-46B9-8041-6BB73868233E}" type="pres">
      <dgm:prSet presAssocID="{5205D9E4-A9C4-4AFE-B085-D3517C57C226}" presName="root2" presStyleCnt="0"/>
      <dgm:spPr/>
    </dgm:pt>
    <dgm:pt modelId="{AC43F99F-0988-4046-85BA-BFF16AC4C681}" type="pres">
      <dgm:prSet presAssocID="{5205D9E4-A9C4-4AFE-B085-D3517C57C226}" presName="LevelTwoTextNode" presStyleLbl="node3" presStyleIdx="1" presStyleCnt="3">
        <dgm:presLayoutVars>
          <dgm:chPref val="3"/>
        </dgm:presLayoutVars>
      </dgm:prSet>
      <dgm:spPr/>
    </dgm:pt>
    <dgm:pt modelId="{5D982ADD-A034-434C-82A7-2C6B64B430F7}" type="pres">
      <dgm:prSet presAssocID="{5205D9E4-A9C4-4AFE-B085-D3517C57C226}" presName="level3hierChild" presStyleCnt="0"/>
      <dgm:spPr/>
    </dgm:pt>
    <dgm:pt modelId="{36FB6DCB-A814-4566-8F78-0E55DC292855}" type="pres">
      <dgm:prSet presAssocID="{02180EA9-AF3C-40D1-9B32-D610C77B4321}" presName="conn2-1" presStyleLbl="parChTrans1D2" presStyleIdx="1" presStyleCnt="2"/>
      <dgm:spPr/>
    </dgm:pt>
    <dgm:pt modelId="{8F364DBF-C9A1-43C2-B709-0496122DB20D}" type="pres">
      <dgm:prSet presAssocID="{02180EA9-AF3C-40D1-9B32-D610C77B4321}" presName="connTx" presStyleLbl="parChTrans1D2" presStyleIdx="1" presStyleCnt="2"/>
      <dgm:spPr/>
    </dgm:pt>
    <dgm:pt modelId="{A2A6199E-FD85-46ED-9C35-876243234AA7}" type="pres">
      <dgm:prSet presAssocID="{98D4BD78-B198-4327-9010-4F8654456E37}" presName="root2" presStyleCnt="0"/>
      <dgm:spPr/>
    </dgm:pt>
    <dgm:pt modelId="{72287495-FA27-4C0D-AB08-20C3102CECCD}" type="pres">
      <dgm:prSet presAssocID="{98D4BD78-B198-4327-9010-4F8654456E37}" presName="LevelTwoTextNode" presStyleLbl="node2" presStyleIdx="1" presStyleCnt="2">
        <dgm:presLayoutVars>
          <dgm:chPref val="3"/>
        </dgm:presLayoutVars>
      </dgm:prSet>
      <dgm:spPr/>
    </dgm:pt>
    <dgm:pt modelId="{02C9B408-23FC-4742-B565-AD1922DED51C}" type="pres">
      <dgm:prSet presAssocID="{98D4BD78-B198-4327-9010-4F8654456E37}" presName="level3hierChild" presStyleCnt="0"/>
      <dgm:spPr/>
    </dgm:pt>
    <dgm:pt modelId="{12C5F4D4-FBF7-4402-8AC1-C9899DFCE730}" type="pres">
      <dgm:prSet presAssocID="{2EF609BF-CC3B-46A8-AC13-9032CE36EAC1}" presName="conn2-1" presStyleLbl="parChTrans1D3" presStyleIdx="2" presStyleCnt="3"/>
      <dgm:spPr/>
    </dgm:pt>
    <dgm:pt modelId="{46E916E0-227F-4574-BE76-36D87CF80A2B}" type="pres">
      <dgm:prSet presAssocID="{2EF609BF-CC3B-46A8-AC13-9032CE36EAC1}" presName="connTx" presStyleLbl="parChTrans1D3" presStyleIdx="2" presStyleCnt="3"/>
      <dgm:spPr/>
    </dgm:pt>
    <dgm:pt modelId="{C4CA2B36-33FD-40BC-AE10-2E9C068C4DAA}" type="pres">
      <dgm:prSet presAssocID="{A57CB45F-EE2F-4D5F-BE28-A64B03327495}" presName="root2" presStyleCnt="0"/>
      <dgm:spPr/>
    </dgm:pt>
    <dgm:pt modelId="{C1B60C38-64DE-401A-BEB8-76EAC9C3644B}" type="pres">
      <dgm:prSet presAssocID="{A57CB45F-EE2F-4D5F-BE28-A64B03327495}" presName="LevelTwoTextNode" presStyleLbl="node3" presStyleIdx="2" presStyleCnt="3">
        <dgm:presLayoutVars>
          <dgm:chPref val="3"/>
        </dgm:presLayoutVars>
      </dgm:prSet>
      <dgm:spPr/>
    </dgm:pt>
    <dgm:pt modelId="{C6F0164B-D56E-4F91-8533-0ABA8DB95DF4}" type="pres">
      <dgm:prSet presAssocID="{A57CB45F-EE2F-4D5F-BE28-A64B03327495}" presName="level3hierChild" presStyleCnt="0"/>
      <dgm:spPr/>
    </dgm:pt>
  </dgm:ptLst>
  <dgm:cxnLst>
    <dgm:cxn modelId="{5369DF1D-4A5E-478C-92EC-ACE7FFABF8E2}" srcId="{98D4BD78-B198-4327-9010-4F8654456E37}" destId="{A57CB45F-EE2F-4D5F-BE28-A64B03327495}" srcOrd="0" destOrd="0" parTransId="{2EF609BF-CC3B-46A8-AC13-9032CE36EAC1}" sibTransId="{EC2ECAD7-82F6-459C-8D1F-9DDADB0777FD}"/>
    <dgm:cxn modelId="{E5655C1F-797F-479A-9E5C-F1C007F3EAF4}" type="presOf" srcId="{2EF609BF-CC3B-46A8-AC13-9032CE36EAC1}" destId="{46E916E0-227F-4574-BE76-36D87CF80A2B}" srcOrd="1" destOrd="0" presId="urn:microsoft.com/office/officeart/2005/8/layout/hierarchy2"/>
    <dgm:cxn modelId="{688BFE2A-8DD3-40F8-93DB-04EEF1CCBB67}" srcId="{1CA0419A-B836-4C01-B124-5D05BC06940E}" destId="{98D4BD78-B198-4327-9010-4F8654456E37}" srcOrd="1" destOrd="0" parTransId="{02180EA9-AF3C-40D1-9B32-D610C77B4321}" sibTransId="{C61555F6-DC5F-4A62-8973-14B2F123ADD4}"/>
    <dgm:cxn modelId="{8453F038-14D9-4C4F-9588-BF87EB0795A9}" type="presOf" srcId="{98D4BD78-B198-4327-9010-4F8654456E37}" destId="{72287495-FA27-4C0D-AB08-20C3102CECCD}" srcOrd="0" destOrd="0" presId="urn:microsoft.com/office/officeart/2005/8/layout/hierarchy2"/>
    <dgm:cxn modelId="{FC81E165-DD0E-4F99-BC76-BF0D0839F9FA}" type="presOf" srcId="{5EC6A696-7193-4FA1-8138-DD91AEA16068}" destId="{87D26DCF-E8FD-4FD9-BB81-8297360D4B0D}" srcOrd="1" destOrd="0" presId="urn:microsoft.com/office/officeart/2005/8/layout/hierarchy2"/>
    <dgm:cxn modelId="{3B130868-A122-45DD-999C-7DDC5AFACB3C}" srcId="{1CA0419A-B836-4C01-B124-5D05BC06940E}" destId="{5EF4EEAF-A029-4588-AF66-227168E9011C}" srcOrd="0" destOrd="0" parTransId="{5EC6A696-7193-4FA1-8138-DD91AEA16068}" sibTransId="{6584CE9C-31F7-4B8C-B41C-C789795482C4}"/>
    <dgm:cxn modelId="{D6657471-30E8-451B-AA00-0C779BF72E9E}" type="presOf" srcId="{A57CB45F-EE2F-4D5F-BE28-A64B03327495}" destId="{C1B60C38-64DE-401A-BEB8-76EAC9C3644B}" srcOrd="0" destOrd="0" presId="urn:microsoft.com/office/officeart/2005/8/layout/hierarchy2"/>
    <dgm:cxn modelId="{DE881486-9FE5-4A57-B160-886CB76EC1FB}" type="presOf" srcId="{CDA1C9F1-8B0F-4D88-BD17-DB0F0BB30C60}" destId="{9818CAFA-7ACA-4548-9A87-26E2F524D095}" srcOrd="1" destOrd="0" presId="urn:microsoft.com/office/officeart/2005/8/layout/hierarchy2"/>
    <dgm:cxn modelId="{1F5E0191-D04A-442D-BE60-633186F7E37F}" type="presOf" srcId="{B52A147E-09AA-4F21-B592-359C8F7D47BA}" destId="{EECAF48E-7749-414F-87B8-743101F34471}" srcOrd="0" destOrd="0" presId="urn:microsoft.com/office/officeart/2005/8/layout/hierarchy2"/>
    <dgm:cxn modelId="{B209A79C-ECC9-4CD6-86E4-508C9367A961}" type="presOf" srcId="{5EC6A696-7193-4FA1-8138-DD91AEA16068}" destId="{863CB0D5-AA86-4957-8F3F-80C85C29C574}" srcOrd="0" destOrd="0" presId="urn:microsoft.com/office/officeart/2005/8/layout/hierarchy2"/>
    <dgm:cxn modelId="{2C9C0AAF-ABF3-4EF9-B67D-00BFECF8EB61}" type="presOf" srcId="{5205D9E4-A9C4-4AFE-B085-D3517C57C226}" destId="{AC43F99F-0988-4046-85BA-BFF16AC4C681}" srcOrd="0" destOrd="0" presId="urn:microsoft.com/office/officeart/2005/8/layout/hierarchy2"/>
    <dgm:cxn modelId="{9EC3ACB6-F371-4E9C-B597-6D1EC32FE5EB}" srcId="{5EF4EEAF-A029-4588-AF66-227168E9011C}" destId="{B52A147E-09AA-4F21-B592-359C8F7D47BA}" srcOrd="0" destOrd="0" parTransId="{FD002925-FB88-4B7F-A231-02D6965B3AB0}" sibTransId="{DCEDEED1-5967-4275-A75B-889C0353B6BA}"/>
    <dgm:cxn modelId="{6255A3B7-F12D-40FC-A89E-3E3278E67842}" type="presOf" srcId="{FD002925-FB88-4B7F-A231-02D6965B3AB0}" destId="{78C5F143-DAE9-4C09-8888-D19E73339721}" srcOrd="0" destOrd="0" presId="urn:microsoft.com/office/officeart/2005/8/layout/hierarchy2"/>
    <dgm:cxn modelId="{04F0A9B8-AC9C-4F9B-9628-CC5D322D50D9}" srcId="{5EF4EEAF-A029-4588-AF66-227168E9011C}" destId="{5205D9E4-A9C4-4AFE-B085-D3517C57C226}" srcOrd="1" destOrd="0" parTransId="{CDA1C9F1-8B0F-4D88-BD17-DB0F0BB30C60}" sibTransId="{01613D7E-315F-4E15-861A-D5551331F45C}"/>
    <dgm:cxn modelId="{31C5C9BE-923B-4A21-AC7E-52771133EB34}" srcId="{75355DED-1D6F-477B-BE6C-4F0B68F2A531}" destId="{1CA0419A-B836-4C01-B124-5D05BC06940E}" srcOrd="0" destOrd="0" parTransId="{0B443C96-0A4D-4C0D-9540-FA7CF15F0311}" sibTransId="{12C2E445-9BA4-4AFC-94FB-2A5DCF5ABB11}"/>
    <dgm:cxn modelId="{546CB3C0-41FA-4422-82E8-BD3C39018844}" type="presOf" srcId="{2EF609BF-CC3B-46A8-AC13-9032CE36EAC1}" destId="{12C5F4D4-FBF7-4402-8AC1-C9899DFCE730}" srcOrd="0" destOrd="0" presId="urn:microsoft.com/office/officeart/2005/8/layout/hierarchy2"/>
    <dgm:cxn modelId="{1265CED4-C3D1-4B80-947F-93FC07689F4F}" type="presOf" srcId="{CDA1C9F1-8B0F-4D88-BD17-DB0F0BB30C60}" destId="{CA93FFD3-30C7-4C82-8662-EE89748AB156}" srcOrd="0" destOrd="0" presId="urn:microsoft.com/office/officeart/2005/8/layout/hierarchy2"/>
    <dgm:cxn modelId="{F78B51F3-35F8-4628-B89C-9E1718B1E723}" type="presOf" srcId="{02180EA9-AF3C-40D1-9B32-D610C77B4321}" destId="{36FB6DCB-A814-4566-8F78-0E55DC292855}" srcOrd="0" destOrd="0" presId="urn:microsoft.com/office/officeart/2005/8/layout/hierarchy2"/>
    <dgm:cxn modelId="{333B19F4-D72E-4480-8486-D908FFC5794E}" type="presOf" srcId="{02180EA9-AF3C-40D1-9B32-D610C77B4321}" destId="{8F364DBF-C9A1-43C2-B709-0496122DB20D}" srcOrd="1" destOrd="0" presId="urn:microsoft.com/office/officeart/2005/8/layout/hierarchy2"/>
    <dgm:cxn modelId="{FD612FFB-7942-4AB0-9607-9D6C0BAE093D}" type="presOf" srcId="{5EF4EEAF-A029-4588-AF66-227168E9011C}" destId="{9580FD43-8A4F-4726-8FC0-67B74E3AD3D6}" srcOrd="0" destOrd="0" presId="urn:microsoft.com/office/officeart/2005/8/layout/hierarchy2"/>
    <dgm:cxn modelId="{20C2D1FB-6DFF-44F7-9D51-101585CEBDE8}" type="presOf" srcId="{1CA0419A-B836-4C01-B124-5D05BC06940E}" destId="{6FC73971-5524-4D2E-8ACE-C86659FCED97}" srcOrd="0" destOrd="0" presId="urn:microsoft.com/office/officeart/2005/8/layout/hierarchy2"/>
    <dgm:cxn modelId="{C6D406FC-52C4-4DBF-B7E6-E0AF1E3D460D}" type="presOf" srcId="{75355DED-1D6F-477B-BE6C-4F0B68F2A531}" destId="{CFB23150-FDF7-464C-A596-6A98DE80410E}" srcOrd="0" destOrd="0" presId="urn:microsoft.com/office/officeart/2005/8/layout/hierarchy2"/>
    <dgm:cxn modelId="{75B3E3FD-4C8F-4E95-94BD-D76E6308A7BF}" type="presOf" srcId="{FD002925-FB88-4B7F-A231-02D6965B3AB0}" destId="{C533D687-EE78-43A9-900D-7AB243623E82}" srcOrd="1" destOrd="0" presId="urn:microsoft.com/office/officeart/2005/8/layout/hierarchy2"/>
    <dgm:cxn modelId="{828FF62D-973D-443F-8741-74AF73678E49}" type="presParOf" srcId="{CFB23150-FDF7-464C-A596-6A98DE80410E}" destId="{AE360405-E1D8-4DF7-AEFE-B55F436C0AF0}" srcOrd="0" destOrd="0" presId="urn:microsoft.com/office/officeart/2005/8/layout/hierarchy2"/>
    <dgm:cxn modelId="{0258E80C-1547-4958-BFB6-E77C67A8E54B}" type="presParOf" srcId="{AE360405-E1D8-4DF7-AEFE-B55F436C0AF0}" destId="{6FC73971-5524-4D2E-8ACE-C86659FCED97}" srcOrd="0" destOrd="0" presId="urn:microsoft.com/office/officeart/2005/8/layout/hierarchy2"/>
    <dgm:cxn modelId="{70CA0300-E3D8-4CC7-BA61-CA717C48034D}" type="presParOf" srcId="{AE360405-E1D8-4DF7-AEFE-B55F436C0AF0}" destId="{9F2F4421-A931-44A2-BA19-63C26E2FAD6C}" srcOrd="1" destOrd="0" presId="urn:microsoft.com/office/officeart/2005/8/layout/hierarchy2"/>
    <dgm:cxn modelId="{80250EE2-7759-4F7E-A9BC-3FEE20EDB8AF}" type="presParOf" srcId="{9F2F4421-A931-44A2-BA19-63C26E2FAD6C}" destId="{863CB0D5-AA86-4957-8F3F-80C85C29C574}" srcOrd="0" destOrd="0" presId="urn:microsoft.com/office/officeart/2005/8/layout/hierarchy2"/>
    <dgm:cxn modelId="{9CE64E9C-662F-417F-9380-FB33A8ACD6FD}" type="presParOf" srcId="{863CB0D5-AA86-4957-8F3F-80C85C29C574}" destId="{87D26DCF-E8FD-4FD9-BB81-8297360D4B0D}" srcOrd="0" destOrd="0" presId="urn:microsoft.com/office/officeart/2005/8/layout/hierarchy2"/>
    <dgm:cxn modelId="{5046809E-3BA9-4327-9D87-66007E020C7D}" type="presParOf" srcId="{9F2F4421-A931-44A2-BA19-63C26E2FAD6C}" destId="{8AF8F64C-1D61-4064-AE02-3923994E7307}" srcOrd="1" destOrd="0" presId="urn:microsoft.com/office/officeart/2005/8/layout/hierarchy2"/>
    <dgm:cxn modelId="{B7CC1469-922F-4803-820F-B1D25178508C}" type="presParOf" srcId="{8AF8F64C-1D61-4064-AE02-3923994E7307}" destId="{9580FD43-8A4F-4726-8FC0-67B74E3AD3D6}" srcOrd="0" destOrd="0" presId="urn:microsoft.com/office/officeart/2005/8/layout/hierarchy2"/>
    <dgm:cxn modelId="{9ED719CF-1E64-4FE9-A328-B81E7FA22A72}" type="presParOf" srcId="{8AF8F64C-1D61-4064-AE02-3923994E7307}" destId="{CD251BEB-D22C-4D66-98EA-AFB051E0B4D1}" srcOrd="1" destOrd="0" presId="urn:microsoft.com/office/officeart/2005/8/layout/hierarchy2"/>
    <dgm:cxn modelId="{59D9BF1F-4548-46EE-A8CA-EB174668E145}" type="presParOf" srcId="{CD251BEB-D22C-4D66-98EA-AFB051E0B4D1}" destId="{78C5F143-DAE9-4C09-8888-D19E73339721}" srcOrd="0" destOrd="0" presId="urn:microsoft.com/office/officeart/2005/8/layout/hierarchy2"/>
    <dgm:cxn modelId="{36A4A7C1-E93C-4F0D-BDAA-0F4248FEC281}" type="presParOf" srcId="{78C5F143-DAE9-4C09-8888-D19E73339721}" destId="{C533D687-EE78-43A9-900D-7AB243623E82}" srcOrd="0" destOrd="0" presId="urn:microsoft.com/office/officeart/2005/8/layout/hierarchy2"/>
    <dgm:cxn modelId="{8313ACAE-B5A1-4B9D-A169-952C50DB96C6}" type="presParOf" srcId="{CD251BEB-D22C-4D66-98EA-AFB051E0B4D1}" destId="{4689D799-212E-427B-B901-4C29E35AA183}" srcOrd="1" destOrd="0" presId="urn:microsoft.com/office/officeart/2005/8/layout/hierarchy2"/>
    <dgm:cxn modelId="{3D530F3B-A7C3-40C9-AD00-7D95ADD1AD02}" type="presParOf" srcId="{4689D799-212E-427B-B901-4C29E35AA183}" destId="{EECAF48E-7749-414F-87B8-743101F34471}" srcOrd="0" destOrd="0" presId="urn:microsoft.com/office/officeart/2005/8/layout/hierarchy2"/>
    <dgm:cxn modelId="{37BC44CB-9366-48B8-811D-71219C34536C}" type="presParOf" srcId="{4689D799-212E-427B-B901-4C29E35AA183}" destId="{89B1F269-555F-4006-AB78-4CF2FC279EA5}" srcOrd="1" destOrd="0" presId="urn:microsoft.com/office/officeart/2005/8/layout/hierarchy2"/>
    <dgm:cxn modelId="{45E98974-AE96-4346-ABC5-FA76F7A1ECFF}" type="presParOf" srcId="{CD251BEB-D22C-4D66-98EA-AFB051E0B4D1}" destId="{CA93FFD3-30C7-4C82-8662-EE89748AB156}" srcOrd="2" destOrd="0" presId="urn:microsoft.com/office/officeart/2005/8/layout/hierarchy2"/>
    <dgm:cxn modelId="{2E408F60-DAEF-4CBF-B403-87C04A0FCB4B}" type="presParOf" srcId="{CA93FFD3-30C7-4C82-8662-EE89748AB156}" destId="{9818CAFA-7ACA-4548-9A87-26E2F524D095}" srcOrd="0" destOrd="0" presId="urn:microsoft.com/office/officeart/2005/8/layout/hierarchy2"/>
    <dgm:cxn modelId="{9A1108B1-F647-44FD-B3E7-0CC48A997959}" type="presParOf" srcId="{CD251BEB-D22C-4D66-98EA-AFB051E0B4D1}" destId="{1821081E-A923-46B9-8041-6BB73868233E}" srcOrd="3" destOrd="0" presId="urn:microsoft.com/office/officeart/2005/8/layout/hierarchy2"/>
    <dgm:cxn modelId="{A7DFBDD3-4921-40A0-B0EB-6D353E1B6CF0}" type="presParOf" srcId="{1821081E-A923-46B9-8041-6BB73868233E}" destId="{AC43F99F-0988-4046-85BA-BFF16AC4C681}" srcOrd="0" destOrd="0" presId="urn:microsoft.com/office/officeart/2005/8/layout/hierarchy2"/>
    <dgm:cxn modelId="{E83DC131-97EF-4C33-B94C-3B057F3A4C72}" type="presParOf" srcId="{1821081E-A923-46B9-8041-6BB73868233E}" destId="{5D982ADD-A034-434C-82A7-2C6B64B430F7}" srcOrd="1" destOrd="0" presId="urn:microsoft.com/office/officeart/2005/8/layout/hierarchy2"/>
    <dgm:cxn modelId="{26795802-73CE-479F-9092-CBAA11E94608}" type="presParOf" srcId="{9F2F4421-A931-44A2-BA19-63C26E2FAD6C}" destId="{36FB6DCB-A814-4566-8F78-0E55DC292855}" srcOrd="2" destOrd="0" presId="urn:microsoft.com/office/officeart/2005/8/layout/hierarchy2"/>
    <dgm:cxn modelId="{D256AED0-751C-480B-89AA-27590BAC3B81}" type="presParOf" srcId="{36FB6DCB-A814-4566-8F78-0E55DC292855}" destId="{8F364DBF-C9A1-43C2-B709-0496122DB20D}" srcOrd="0" destOrd="0" presId="urn:microsoft.com/office/officeart/2005/8/layout/hierarchy2"/>
    <dgm:cxn modelId="{5AF8CB65-F98A-4715-81BE-DD0A68A95CB5}" type="presParOf" srcId="{9F2F4421-A931-44A2-BA19-63C26E2FAD6C}" destId="{A2A6199E-FD85-46ED-9C35-876243234AA7}" srcOrd="3" destOrd="0" presId="urn:microsoft.com/office/officeart/2005/8/layout/hierarchy2"/>
    <dgm:cxn modelId="{C8AE048D-D05F-47A2-98FB-417430800891}" type="presParOf" srcId="{A2A6199E-FD85-46ED-9C35-876243234AA7}" destId="{72287495-FA27-4C0D-AB08-20C3102CECCD}" srcOrd="0" destOrd="0" presId="urn:microsoft.com/office/officeart/2005/8/layout/hierarchy2"/>
    <dgm:cxn modelId="{BF4EF883-C30F-483B-920C-8C92EE4C3F8E}" type="presParOf" srcId="{A2A6199E-FD85-46ED-9C35-876243234AA7}" destId="{02C9B408-23FC-4742-B565-AD1922DED51C}" srcOrd="1" destOrd="0" presId="urn:microsoft.com/office/officeart/2005/8/layout/hierarchy2"/>
    <dgm:cxn modelId="{F712D086-B378-430A-9AD5-C45D8AA3A231}" type="presParOf" srcId="{02C9B408-23FC-4742-B565-AD1922DED51C}" destId="{12C5F4D4-FBF7-4402-8AC1-C9899DFCE730}" srcOrd="0" destOrd="0" presId="urn:microsoft.com/office/officeart/2005/8/layout/hierarchy2"/>
    <dgm:cxn modelId="{79833C67-EBE9-4E1D-A90E-78D045BD7AF3}" type="presParOf" srcId="{12C5F4D4-FBF7-4402-8AC1-C9899DFCE730}" destId="{46E916E0-227F-4574-BE76-36D87CF80A2B}" srcOrd="0" destOrd="0" presId="urn:microsoft.com/office/officeart/2005/8/layout/hierarchy2"/>
    <dgm:cxn modelId="{F753333C-52AE-49B9-A5BD-7E29A6CC63F6}" type="presParOf" srcId="{02C9B408-23FC-4742-B565-AD1922DED51C}" destId="{C4CA2B36-33FD-40BC-AE10-2E9C068C4DAA}" srcOrd="1" destOrd="0" presId="urn:microsoft.com/office/officeart/2005/8/layout/hierarchy2"/>
    <dgm:cxn modelId="{B72209C3-65BA-46F6-B7AF-9FF574B638EB}" type="presParOf" srcId="{C4CA2B36-33FD-40BC-AE10-2E9C068C4DAA}" destId="{C1B60C38-64DE-401A-BEB8-76EAC9C3644B}" srcOrd="0" destOrd="0" presId="urn:microsoft.com/office/officeart/2005/8/layout/hierarchy2"/>
    <dgm:cxn modelId="{C65C628D-7F7A-4632-8A82-E436DAEDDF17}" type="presParOf" srcId="{C4CA2B36-33FD-40BC-AE10-2E9C068C4DAA}" destId="{C6F0164B-D56E-4F91-8533-0ABA8DB95DF4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3B855D5-4544-4F18-905A-378E5135D3EC}">
      <dsp:nvSpPr>
        <dsp:cNvPr id="0" name=""/>
        <dsp:cNvSpPr/>
      </dsp:nvSpPr>
      <dsp:spPr>
        <a:xfrm>
          <a:off x="0" y="3948410"/>
          <a:ext cx="12192000" cy="415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400" kern="1200" dirty="0"/>
        </a:p>
      </dsp:txBody>
      <dsp:txXfrm>
        <a:off x="0" y="3948410"/>
        <a:ext cx="3657600" cy="415528"/>
      </dsp:txXfrm>
    </dsp:sp>
    <dsp:sp modelId="{B99BC37E-E9B1-4358-996C-22C1FC00865E}">
      <dsp:nvSpPr>
        <dsp:cNvPr id="0" name=""/>
        <dsp:cNvSpPr/>
      </dsp:nvSpPr>
      <dsp:spPr>
        <a:xfrm>
          <a:off x="0" y="3463627"/>
          <a:ext cx="12192000" cy="415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Funções.</a:t>
          </a:r>
        </a:p>
      </dsp:txBody>
      <dsp:txXfrm>
        <a:off x="0" y="3463627"/>
        <a:ext cx="3657600" cy="415528"/>
      </dsp:txXfrm>
    </dsp:sp>
    <dsp:sp modelId="{A8424118-61E0-4B07-B286-C41C19ECDBF9}">
      <dsp:nvSpPr>
        <dsp:cNvPr id="0" name=""/>
        <dsp:cNvSpPr/>
      </dsp:nvSpPr>
      <dsp:spPr>
        <a:xfrm>
          <a:off x="0" y="2978844"/>
          <a:ext cx="12192000" cy="415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/>
            <a:t>Módulos.</a:t>
          </a:r>
          <a:endParaRPr lang="pt-BR" sz="1000" kern="1200" dirty="0"/>
        </a:p>
      </dsp:txBody>
      <dsp:txXfrm>
        <a:off x="0" y="2978844"/>
        <a:ext cx="3657600" cy="415528"/>
      </dsp:txXfrm>
    </dsp:sp>
    <dsp:sp modelId="{73E3FF5E-68AA-4EA9-B46C-D032D0EF5A82}">
      <dsp:nvSpPr>
        <dsp:cNvPr id="0" name=""/>
        <dsp:cNvSpPr/>
      </dsp:nvSpPr>
      <dsp:spPr>
        <a:xfrm>
          <a:off x="0" y="2494061"/>
          <a:ext cx="12192000" cy="4155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Gerenciamento.</a:t>
          </a:r>
        </a:p>
      </dsp:txBody>
      <dsp:txXfrm>
        <a:off x="0" y="2494061"/>
        <a:ext cx="3657600" cy="415528"/>
      </dsp:txXfrm>
    </dsp:sp>
    <dsp:sp modelId="{0734F3FD-5C52-4097-8A90-B6706E88F631}">
      <dsp:nvSpPr>
        <dsp:cNvPr id="0" name=""/>
        <dsp:cNvSpPr/>
      </dsp:nvSpPr>
      <dsp:spPr>
        <a:xfrm>
          <a:off x="7711983" y="2528689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Sentinel Data </a:t>
          </a:r>
          <a:r>
            <a:rPr lang="pt-BR" sz="600" kern="1200" dirty="0" err="1"/>
            <a:t>Suite</a:t>
          </a:r>
          <a:r>
            <a:rPr lang="pt-BR" sz="600" kern="1200" dirty="0"/>
            <a:t>.</a:t>
          </a:r>
        </a:p>
      </dsp:txBody>
      <dsp:txXfrm>
        <a:off x="7722125" y="2538831"/>
        <a:ext cx="499126" cy="325989"/>
      </dsp:txXfrm>
    </dsp:sp>
    <dsp:sp modelId="{871BF9CF-474C-488E-B014-E423AF2C7AA8}">
      <dsp:nvSpPr>
        <dsp:cNvPr id="0" name=""/>
        <dsp:cNvSpPr/>
      </dsp:nvSpPr>
      <dsp:spPr>
        <a:xfrm>
          <a:off x="4257905" y="2874962"/>
          <a:ext cx="3713782" cy="138509"/>
        </a:xfrm>
        <a:custGeom>
          <a:avLst/>
          <a:gdLst/>
          <a:ahLst/>
          <a:cxnLst/>
          <a:rect l="0" t="0" r="0" b="0"/>
          <a:pathLst>
            <a:path>
              <a:moveTo>
                <a:pt x="3713782" y="0"/>
              </a:moveTo>
              <a:lnTo>
                <a:pt x="3713782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EC3CE4-2B1C-4D89-B43C-5CE41728CBD4}">
      <dsp:nvSpPr>
        <dsp:cNvPr id="0" name=""/>
        <dsp:cNvSpPr/>
      </dsp:nvSpPr>
      <dsp:spPr>
        <a:xfrm>
          <a:off x="3998200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 err="1"/>
            <a:t>Integrator</a:t>
          </a:r>
          <a:endParaRPr lang="pt-BR" sz="600" kern="1200" dirty="0"/>
        </a:p>
      </dsp:txBody>
      <dsp:txXfrm>
        <a:off x="4008342" y="3023613"/>
        <a:ext cx="499126" cy="325989"/>
      </dsp:txXfrm>
    </dsp:sp>
    <dsp:sp modelId="{CC635298-93F8-4264-83AC-C93C97C8F46F}">
      <dsp:nvSpPr>
        <dsp:cNvPr id="0" name=""/>
        <dsp:cNvSpPr/>
      </dsp:nvSpPr>
      <dsp:spPr>
        <a:xfrm>
          <a:off x="3920289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337616" y="0"/>
              </a:moveTo>
              <a:lnTo>
                <a:pt x="337616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EE7D2-C869-4592-B1CD-5262CD7B436E}">
      <dsp:nvSpPr>
        <dsp:cNvPr id="0" name=""/>
        <dsp:cNvSpPr/>
      </dsp:nvSpPr>
      <dsp:spPr>
        <a:xfrm>
          <a:off x="3660584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Extração dos dados para Módulos.</a:t>
          </a:r>
        </a:p>
      </dsp:txBody>
      <dsp:txXfrm>
        <a:off x="3670726" y="3508396"/>
        <a:ext cx="499126" cy="325989"/>
      </dsp:txXfrm>
    </dsp:sp>
    <dsp:sp modelId="{54254120-E09B-4D1B-BE38-C3FB87B0D283}">
      <dsp:nvSpPr>
        <dsp:cNvPr id="0" name=""/>
        <dsp:cNvSpPr/>
      </dsp:nvSpPr>
      <dsp:spPr>
        <a:xfrm>
          <a:off x="4257905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37616" y="69254"/>
              </a:lnTo>
              <a:lnTo>
                <a:pt x="337616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7FC2C3-63F0-428F-AADA-3C6D6565823C}">
      <dsp:nvSpPr>
        <dsp:cNvPr id="0" name=""/>
        <dsp:cNvSpPr/>
      </dsp:nvSpPr>
      <dsp:spPr>
        <a:xfrm>
          <a:off x="4335817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Consolidação dos dados.</a:t>
          </a:r>
        </a:p>
      </dsp:txBody>
      <dsp:txXfrm>
        <a:off x="4345959" y="3508396"/>
        <a:ext cx="499126" cy="325989"/>
      </dsp:txXfrm>
    </dsp:sp>
    <dsp:sp modelId="{F54BCF6F-8CB3-4AF2-A2A1-6F25C42E972D}">
      <dsp:nvSpPr>
        <dsp:cNvPr id="0" name=""/>
        <dsp:cNvSpPr/>
      </dsp:nvSpPr>
      <dsp:spPr>
        <a:xfrm>
          <a:off x="5608372" y="2874962"/>
          <a:ext cx="2363316" cy="138509"/>
        </a:xfrm>
        <a:custGeom>
          <a:avLst/>
          <a:gdLst/>
          <a:ahLst/>
          <a:cxnLst/>
          <a:rect l="0" t="0" r="0" b="0"/>
          <a:pathLst>
            <a:path>
              <a:moveTo>
                <a:pt x="2363316" y="0"/>
              </a:moveTo>
              <a:lnTo>
                <a:pt x="2363316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C60FC8-F17B-4CC3-8AB6-7F2B4319F754}">
      <dsp:nvSpPr>
        <dsp:cNvPr id="0" name=""/>
        <dsp:cNvSpPr/>
      </dsp:nvSpPr>
      <dsp:spPr>
        <a:xfrm>
          <a:off x="5348667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Active </a:t>
          </a:r>
          <a:r>
            <a:rPr lang="pt-BR" sz="600" kern="1200" dirty="0" err="1"/>
            <a:t>Directory</a:t>
          </a:r>
          <a:endParaRPr lang="pt-BR" sz="600" kern="1200" dirty="0"/>
        </a:p>
      </dsp:txBody>
      <dsp:txXfrm>
        <a:off x="5358809" y="3023613"/>
        <a:ext cx="499126" cy="325989"/>
      </dsp:txXfrm>
    </dsp:sp>
    <dsp:sp modelId="{AE0C8CC3-9C95-42B2-93AB-5B8073F02C8B}">
      <dsp:nvSpPr>
        <dsp:cNvPr id="0" name=""/>
        <dsp:cNvSpPr/>
      </dsp:nvSpPr>
      <dsp:spPr>
        <a:xfrm>
          <a:off x="5270755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337616" y="0"/>
              </a:moveTo>
              <a:lnTo>
                <a:pt x="337616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48B885-AE86-4D48-9F7F-B4AD10B4CF24}">
      <dsp:nvSpPr>
        <dsp:cNvPr id="0" name=""/>
        <dsp:cNvSpPr/>
      </dsp:nvSpPr>
      <dsp:spPr>
        <a:xfrm>
          <a:off x="5011050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Gerador de relatório.</a:t>
          </a:r>
        </a:p>
      </dsp:txBody>
      <dsp:txXfrm>
        <a:off x="5021192" y="3508396"/>
        <a:ext cx="499126" cy="325989"/>
      </dsp:txXfrm>
    </dsp:sp>
    <dsp:sp modelId="{8154E4E3-218F-46D0-A24C-101E04A23107}">
      <dsp:nvSpPr>
        <dsp:cNvPr id="0" name=""/>
        <dsp:cNvSpPr/>
      </dsp:nvSpPr>
      <dsp:spPr>
        <a:xfrm>
          <a:off x="5608372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37616" y="69254"/>
              </a:lnTo>
              <a:lnTo>
                <a:pt x="337616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3B4DA8-04F9-47FA-A649-E84575AF514A}">
      <dsp:nvSpPr>
        <dsp:cNvPr id="0" name=""/>
        <dsp:cNvSpPr/>
      </dsp:nvSpPr>
      <dsp:spPr>
        <a:xfrm>
          <a:off x="5686283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Auditória.</a:t>
          </a:r>
        </a:p>
      </dsp:txBody>
      <dsp:txXfrm>
        <a:off x="5696425" y="3508396"/>
        <a:ext cx="499126" cy="325989"/>
      </dsp:txXfrm>
    </dsp:sp>
    <dsp:sp modelId="{F8DE4AD4-2677-43D3-8BD7-53B17BCC51FB}">
      <dsp:nvSpPr>
        <dsp:cNvPr id="0" name=""/>
        <dsp:cNvSpPr/>
      </dsp:nvSpPr>
      <dsp:spPr>
        <a:xfrm>
          <a:off x="6958838" y="2874962"/>
          <a:ext cx="1012849" cy="138509"/>
        </a:xfrm>
        <a:custGeom>
          <a:avLst/>
          <a:gdLst/>
          <a:ahLst/>
          <a:cxnLst/>
          <a:rect l="0" t="0" r="0" b="0"/>
          <a:pathLst>
            <a:path>
              <a:moveTo>
                <a:pt x="1012849" y="0"/>
              </a:moveTo>
              <a:lnTo>
                <a:pt x="1012849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547AEA-D964-4B6B-A43F-5182686E030A}">
      <dsp:nvSpPr>
        <dsp:cNvPr id="0" name=""/>
        <dsp:cNvSpPr/>
      </dsp:nvSpPr>
      <dsp:spPr>
        <a:xfrm>
          <a:off x="6699133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Inventário</a:t>
          </a:r>
        </a:p>
      </dsp:txBody>
      <dsp:txXfrm>
        <a:off x="6709275" y="3023613"/>
        <a:ext cx="499126" cy="325989"/>
      </dsp:txXfrm>
    </dsp:sp>
    <dsp:sp modelId="{750C139E-0EFA-4EF2-8849-0CD55289BC5F}">
      <dsp:nvSpPr>
        <dsp:cNvPr id="0" name=""/>
        <dsp:cNvSpPr/>
      </dsp:nvSpPr>
      <dsp:spPr>
        <a:xfrm>
          <a:off x="6621221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337616" y="0"/>
              </a:moveTo>
              <a:lnTo>
                <a:pt x="337616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7FA7BF-2047-4149-BAF5-E196F02733C9}">
      <dsp:nvSpPr>
        <dsp:cNvPr id="0" name=""/>
        <dsp:cNvSpPr/>
      </dsp:nvSpPr>
      <dsp:spPr>
        <a:xfrm>
          <a:off x="6361516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Gerado de relatório.</a:t>
          </a:r>
        </a:p>
      </dsp:txBody>
      <dsp:txXfrm>
        <a:off x="6371658" y="3508396"/>
        <a:ext cx="499126" cy="325989"/>
      </dsp:txXfrm>
    </dsp:sp>
    <dsp:sp modelId="{B6DA29CF-37C7-4C98-B782-8B01CCDA2C33}">
      <dsp:nvSpPr>
        <dsp:cNvPr id="0" name=""/>
        <dsp:cNvSpPr/>
      </dsp:nvSpPr>
      <dsp:spPr>
        <a:xfrm>
          <a:off x="6958838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37616" y="69254"/>
              </a:lnTo>
              <a:lnTo>
                <a:pt x="337616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700F7D-701C-4758-AF27-08E66B9155DC}">
      <dsp:nvSpPr>
        <dsp:cNvPr id="0" name=""/>
        <dsp:cNvSpPr/>
      </dsp:nvSpPr>
      <dsp:spPr>
        <a:xfrm>
          <a:off x="7036750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Auditória.</a:t>
          </a:r>
        </a:p>
      </dsp:txBody>
      <dsp:txXfrm>
        <a:off x="7046892" y="3508396"/>
        <a:ext cx="499126" cy="325989"/>
      </dsp:txXfrm>
    </dsp:sp>
    <dsp:sp modelId="{885ABF84-6A17-48C0-B89D-87924916F2DE}">
      <dsp:nvSpPr>
        <dsp:cNvPr id="0" name=""/>
        <dsp:cNvSpPr/>
      </dsp:nvSpPr>
      <dsp:spPr>
        <a:xfrm>
          <a:off x="7971688" y="2874962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37616" y="69254"/>
              </a:lnTo>
              <a:lnTo>
                <a:pt x="337616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268394-0F8C-4A97-8FD2-87E781553B45}">
      <dsp:nvSpPr>
        <dsp:cNvPr id="0" name=""/>
        <dsp:cNvSpPr/>
      </dsp:nvSpPr>
      <dsp:spPr>
        <a:xfrm>
          <a:off x="8049599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 err="1"/>
            <a:t>Database</a:t>
          </a:r>
          <a:endParaRPr lang="pt-BR" sz="600" kern="1200" dirty="0"/>
        </a:p>
      </dsp:txBody>
      <dsp:txXfrm>
        <a:off x="8059741" y="3023613"/>
        <a:ext cx="499126" cy="325989"/>
      </dsp:txXfrm>
    </dsp:sp>
    <dsp:sp modelId="{AC26788E-7265-4180-BBE9-93AD5A93E904}">
      <dsp:nvSpPr>
        <dsp:cNvPr id="0" name=""/>
        <dsp:cNvSpPr/>
      </dsp:nvSpPr>
      <dsp:spPr>
        <a:xfrm>
          <a:off x="7971688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337616" y="0"/>
              </a:moveTo>
              <a:lnTo>
                <a:pt x="337616" y="69254"/>
              </a:lnTo>
              <a:lnTo>
                <a:pt x="0" y="69254"/>
              </a:lnTo>
              <a:lnTo>
                <a:pt x="0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B5AD0C-9E57-4B88-913C-F4753540B1DC}">
      <dsp:nvSpPr>
        <dsp:cNvPr id="0" name=""/>
        <dsp:cNvSpPr/>
      </dsp:nvSpPr>
      <dsp:spPr>
        <a:xfrm>
          <a:off x="7711983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Gerador de relatório.</a:t>
          </a:r>
        </a:p>
      </dsp:txBody>
      <dsp:txXfrm>
        <a:off x="7722125" y="3508396"/>
        <a:ext cx="499126" cy="325989"/>
      </dsp:txXfrm>
    </dsp:sp>
    <dsp:sp modelId="{E45F9CD7-629B-43D7-ACFF-162B509A4E34}">
      <dsp:nvSpPr>
        <dsp:cNvPr id="0" name=""/>
        <dsp:cNvSpPr/>
      </dsp:nvSpPr>
      <dsp:spPr>
        <a:xfrm>
          <a:off x="8309304" y="3359745"/>
          <a:ext cx="3376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37616" y="69254"/>
              </a:lnTo>
              <a:lnTo>
                <a:pt x="337616" y="13850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8F2636-6ED8-4F43-85F5-94AAD317EB59}">
      <dsp:nvSpPr>
        <dsp:cNvPr id="0" name=""/>
        <dsp:cNvSpPr/>
      </dsp:nvSpPr>
      <dsp:spPr>
        <a:xfrm>
          <a:off x="8387216" y="3498254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Auditória.</a:t>
          </a:r>
        </a:p>
      </dsp:txBody>
      <dsp:txXfrm>
        <a:off x="8397358" y="3508396"/>
        <a:ext cx="499126" cy="325989"/>
      </dsp:txXfrm>
    </dsp:sp>
    <dsp:sp modelId="{EEF6149F-F716-4A6B-A9A1-A49B43AC428E}">
      <dsp:nvSpPr>
        <dsp:cNvPr id="0" name=""/>
        <dsp:cNvSpPr/>
      </dsp:nvSpPr>
      <dsp:spPr>
        <a:xfrm>
          <a:off x="7971688" y="2874962"/>
          <a:ext cx="1012849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1012849" y="69254"/>
              </a:lnTo>
              <a:lnTo>
                <a:pt x="1012849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639426-612B-4A2D-BFA6-369C3D7D4697}">
      <dsp:nvSpPr>
        <dsp:cNvPr id="0" name=""/>
        <dsp:cNvSpPr/>
      </dsp:nvSpPr>
      <dsp:spPr>
        <a:xfrm>
          <a:off x="8724833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Aplicações.</a:t>
          </a:r>
        </a:p>
      </dsp:txBody>
      <dsp:txXfrm>
        <a:off x="8734975" y="3023613"/>
        <a:ext cx="499126" cy="325989"/>
      </dsp:txXfrm>
    </dsp:sp>
    <dsp:sp modelId="{DE566703-228A-462A-AAAA-0C381BF1AAA8}">
      <dsp:nvSpPr>
        <dsp:cNvPr id="0" name=""/>
        <dsp:cNvSpPr/>
      </dsp:nvSpPr>
      <dsp:spPr>
        <a:xfrm>
          <a:off x="7971688" y="2874962"/>
          <a:ext cx="1688083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1688083" y="69254"/>
              </a:lnTo>
              <a:lnTo>
                <a:pt x="1688083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619709-E9A7-4E1A-B225-0378B92FBA0B}">
      <dsp:nvSpPr>
        <dsp:cNvPr id="0" name=""/>
        <dsp:cNvSpPr/>
      </dsp:nvSpPr>
      <dsp:spPr>
        <a:xfrm>
          <a:off x="9400066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Monitor</a:t>
          </a:r>
        </a:p>
      </dsp:txBody>
      <dsp:txXfrm>
        <a:off x="9410208" y="3023613"/>
        <a:ext cx="499126" cy="325989"/>
      </dsp:txXfrm>
    </dsp:sp>
    <dsp:sp modelId="{2C86EBDF-8B8D-44F2-B693-162D2CFCD395}">
      <dsp:nvSpPr>
        <dsp:cNvPr id="0" name=""/>
        <dsp:cNvSpPr/>
      </dsp:nvSpPr>
      <dsp:spPr>
        <a:xfrm>
          <a:off x="7971688" y="2874962"/>
          <a:ext cx="2363316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2363316" y="69254"/>
              </a:lnTo>
              <a:lnTo>
                <a:pt x="2363316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062248-F7FD-4BB8-B9F8-B52F64E3BC86}">
      <dsp:nvSpPr>
        <dsp:cNvPr id="0" name=""/>
        <dsp:cNvSpPr/>
      </dsp:nvSpPr>
      <dsp:spPr>
        <a:xfrm>
          <a:off x="10075299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/>
            <a:t>Auditoria</a:t>
          </a:r>
        </a:p>
      </dsp:txBody>
      <dsp:txXfrm>
        <a:off x="10085441" y="3023613"/>
        <a:ext cx="499126" cy="325989"/>
      </dsp:txXfrm>
    </dsp:sp>
    <dsp:sp modelId="{634E715D-1ABE-4FEA-878B-35480F6C0347}">
      <dsp:nvSpPr>
        <dsp:cNvPr id="0" name=""/>
        <dsp:cNvSpPr/>
      </dsp:nvSpPr>
      <dsp:spPr>
        <a:xfrm>
          <a:off x="7971688" y="2874962"/>
          <a:ext cx="3038549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038549" y="69254"/>
              </a:lnTo>
              <a:lnTo>
                <a:pt x="3038549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8DA7B5-8AE5-4E90-A4C8-D1C960BA3F23}">
      <dsp:nvSpPr>
        <dsp:cNvPr id="0" name=""/>
        <dsp:cNvSpPr/>
      </dsp:nvSpPr>
      <dsp:spPr>
        <a:xfrm>
          <a:off x="10750532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00" kern="1200" dirty="0" err="1"/>
            <a:t>Filse</a:t>
          </a:r>
          <a:r>
            <a:rPr lang="pt-BR" sz="600" kern="1200" dirty="0"/>
            <a:t> Server</a:t>
          </a:r>
        </a:p>
      </dsp:txBody>
      <dsp:txXfrm>
        <a:off x="10760674" y="3023613"/>
        <a:ext cx="499126" cy="325989"/>
      </dsp:txXfrm>
    </dsp:sp>
    <dsp:sp modelId="{56F4BBCE-ECA2-401B-A795-3D1ECE6805EA}">
      <dsp:nvSpPr>
        <dsp:cNvPr id="0" name=""/>
        <dsp:cNvSpPr/>
      </dsp:nvSpPr>
      <dsp:spPr>
        <a:xfrm>
          <a:off x="7971688" y="2874962"/>
          <a:ext cx="3713782" cy="1385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9254"/>
              </a:lnTo>
              <a:lnTo>
                <a:pt x="3713782" y="69254"/>
              </a:lnTo>
              <a:lnTo>
                <a:pt x="3713782" y="1385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608CD-3A53-45A2-A598-8E6B19C671AB}">
      <dsp:nvSpPr>
        <dsp:cNvPr id="0" name=""/>
        <dsp:cNvSpPr/>
      </dsp:nvSpPr>
      <dsp:spPr>
        <a:xfrm>
          <a:off x="11425765" y="3013471"/>
          <a:ext cx="519410" cy="3462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600" kern="1200" dirty="0"/>
        </a:p>
      </dsp:txBody>
      <dsp:txXfrm>
        <a:off x="11435907" y="3023613"/>
        <a:ext cx="499126" cy="3259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C73971-5524-4D2E-8ACE-C86659FCED97}">
      <dsp:nvSpPr>
        <dsp:cNvPr id="0" name=""/>
        <dsp:cNvSpPr/>
      </dsp:nvSpPr>
      <dsp:spPr>
        <a:xfrm>
          <a:off x="2116" y="248218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33423" y="2513495"/>
        <a:ext cx="2075219" cy="1006302"/>
      </dsp:txXfrm>
    </dsp:sp>
    <dsp:sp modelId="{863CB0D5-AA86-4957-8F3F-80C85C29C574}">
      <dsp:nvSpPr>
        <dsp:cNvPr id="0" name=""/>
        <dsp:cNvSpPr/>
      </dsp:nvSpPr>
      <dsp:spPr>
        <a:xfrm rot="18770822">
          <a:off x="1938782" y="2537922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36079" y="2524240"/>
        <a:ext cx="62873" cy="62873"/>
      </dsp:txXfrm>
    </dsp:sp>
    <dsp:sp modelId="{9580FD43-8A4F-4726-8FC0-67B74E3AD3D6}">
      <dsp:nvSpPr>
        <dsp:cNvPr id="0" name=""/>
        <dsp:cNvSpPr/>
      </dsp:nvSpPr>
      <dsp:spPr>
        <a:xfrm>
          <a:off x="2995083" y="1560248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3026390" y="1591555"/>
        <a:ext cx="2075219" cy="1006302"/>
      </dsp:txXfrm>
    </dsp:sp>
    <dsp:sp modelId="{78C5F143-DAE9-4C09-8888-D19E73339721}">
      <dsp:nvSpPr>
        <dsp:cNvPr id="0" name=""/>
        <dsp:cNvSpPr/>
      </dsp:nvSpPr>
      <dsp:spPr>
        <a:xfrm rot="19457599">
          <a:off x="5033933" y="1769638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34155" y="1761065"/>
        <a:ext cx="52654" cy="52654"/>
      </dsp:txXfrm>
    </dsp:sp>
    <dsp:sp modelId="{EECAF48E-7749-414F-87B8-743101F34471}">
      <dsp:nvSpPr>
        <dsp:cNvPr id="0" name=""/>
        <dsp:cNvSpPr/>
      </dsp:nvSpPr>
      <dsp:spPr>
        <a:xfrm>
          <a:off x="5988050" y="945620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6019357" y="976927"/>
        <a:ext cx="2075219" cy="1006302"/>
      </dsp:txXfrm>
    </dsp:sp>
    <dsp:sp modelId="{CA93FFD3-30C7-4C82-8662-EE89748AB156}">
      <dsp:nvSpPr>
        <dsp:cNvPr id="0" name=""/>
        <dsp:cNvSpPr/>
      </dsp:nvSpPr>
      <dsp:spPr>
        <a:xfrm rot="2142401">
          <a:off x="5033933" y="2384266"/>
          <a:ext cx="1053099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053099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34155" y="2375692"/>
        <a:ext cx="52654" cy="52654"/>
      </dsp:txXfrm>
    </dsp:sp>
    <dsp:sp modelId="{AC43F99F-0988-4046-85BA-BFF16AC4C681}">
      <dsp:nvSpPr>
        <dsp:cNvPr id="0" name=""/>
        <dsp:cNvSpPr/>
      </dsp:nvSpPr>
      <dsp:spPr>
        <a:xfrm>
          <a:off x="5988050" y="2174875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6019357" y="2206182"/>
        <a:ext cx="2075219" cy="1006302"/>
      </dsp:txXfrm>
    </dsp:sp>
    <dsp:sp modelId="{36FB6DCB-A814-4566-8F78-0E55DC292855}">
      <dsp:nvSpPr>
        <dsp:cNvPr id="0" name=""/>
        <dsp:cNvSpPr/>
      </dsp:nvSpPr>
      <dsp:spPr>
        <a:xfrm rot="2829178">
          <a:off x="1938782" y="3459863"/>
          <a:ext cx="1257468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1257468" y="1775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2536079" y="3446180"/>
        <a:ext cx="62873" cy="62873"/>
      </dsp:txXfrm>
    </dsp:sp>
    <dsp:sp modelId="{72287495-FA27-4C0D-AB08-20C3102CECCD}">
      <dsp:nvSpPr>
        <dsp:cNvPr id="0" name=""/>
        <dsp:cNvSpPr/>
      </dsp:nvSpPr>
      <dsp:spPr>
        <a:xfrm>
          <a:off x="2995083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3026390" y="3435436"/>
        <a:ext cx="2075219" cy="1006302"/>
      </dsp:txXfrm>
    </dsp:sp>
    <dsp:sp modelId="{12C5F4D4-FBF7-4402-8AC1-C9899DFCE730}">
      <dsp:nvSpPr>
        <dsp:cNvPr id="0" name=""/>
        <dsp:cNvSpPr/>
      </dsp:nvSpPr>
      <dsp:spPr>
        <a:xfrm>
          <a:off x="5132916" y="3920833"/>
          <a:ext cx="855133" cy="35507"/>
        </a:xfrm>
        <a:custGeom>
          <a:avLst/>
          <a:gdLst/>
          <a:ahLst/>
          <a:cxnLst/>
          <a:rect l="0" t="0" r="0" b="0"/>
          <a:pathLst>
            <a:path>
              <a:moveTo>
                <a:pt x="0" y="17753"/>
              </a:moveTo>
              <a:lnTo>
                <a:pt x="855133" y="177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00" kern="1200"/>
        </a:p>
      </dsp:txBody>
      <dsp:txXfrm>
        <a:off x="5539105" y="3917209"/>
        <a:ext cx="42756" cy="42756"/>
      </dsp:txXfrm>
    </dsp:sp>
    <dsp:sp modelId="{C1B60C38-64DE-401A-BEB8-76EAC9C3644B}">
      <dsp:nvSpPr>
        <dsp:cNvPr id="0" name=""/>
        <dsp:cNvSpPr/>
      </dsp:nvSpPr>
      <dsp:spPr>
        <a:xfrm>
          <a:off x="5988050" y="3404129"/>
          <a:ext cx="2137833" cy="106891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5600" kern="1200"/>
        </a:p>
      </dsp:txBody>
      <dsp:txXfrm>
        <a:off x="6019357" y="3435436"/>
        <a:ext cx="2075219" cy="10063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5E3516-D850-2917-0352-77EBB42E0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0A71A0-284B-8ABC-1DF8-1410C59E63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AECEC54-50F4-DEA4-CA7A-86F4626C9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8B05D4-CBCC-951C-0BEB-4B0AF8AF2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76D0DB6-AAA1-0755-85C2-36A782572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5398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0D810-0360-FDE0-EBFD-57CC6A056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E003453-7057-C523-E3AE-2BDD3D0D2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344300-8712-C512-84AC-50ABE0AA1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545333D-C09C-C071-D550-8F8E385B4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2DDC0F-D4BD-4F9A-EA48-4E1DA6C68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1680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A1303AD-4D42-29C9-F7CC-57F371E476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8CBE235-89E9-8E00-D531-727B22D35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DB8F56-4A1C-068D-6A0D-DD7E7E1E0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4725143-53DE-04BC-28CB-9F740130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E1E38B-8751-9685-C4A5-62F68DC0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79893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B3DA36-861D-4A2D-3C28-C3CA08F7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6DE037-CD98-457D-50BC-BEF3D4A5B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6C5895-B364-E79B-60BA-AE85E2E4C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561570-29CF-964E-88AD-168EF9D89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D1E9F-E4FC-8953-35FA-84618E0A1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65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5DBF7B-E548-0810-C4FA-9383467C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C9456E5-EC19-FCC5-D37B-7377DF3C0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52C8D7-4E62-1AF1-35D0-4A5A19C7A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EC8E75-BE3A-A92E-B9A9-72632228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9491D6-2829-782B-A857-4572C7967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5123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AC3428-7B8A-6BCE-2436-B74869DE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75DD21-DD60-D553-06D5-BD9ED085A5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2B63A8-318E-7B62-0EF6-08CC315202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571EB3-18B4-9BCB-D6BB-9395F8927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BDB983A-C197-9DAD-C260-6070A475A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7D666-740D-0D01-CAF4-5064C68A6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390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19EF5F-EB69-0154-091B-7FAC49864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719F1BF-A40A-1152-4A70-0605FB500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67241ED-B644-50D9-0657-D43EB503E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9E74377-974F-9F8D-E0F8-2A97BCA9A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9B0765-CB11-9557-B905-73C3269E2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938F379-5AD3-DB72-C624-A970B20F1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FD3ABF1-1B64-E411-CA4A-1F8A5046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4E54740-7E1C-F0AD-C757-4EE6EA0FC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384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89154-0D46-41EE-3BEE-FB935EB97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0A77A53-FC07-907B-62B4-BDF9F54D1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EABB47-C24C-2B2D-0C51-DE4679563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57E96AA-CBA0-A84B-E6AC-416EF6710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8243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8368938-986E-6DEF-19D9-2A1A3553E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BD49367-28FA-2D97-47D9-84E25B285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9D2BE82-663B-ED0C-8917-C0443538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74664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D15F2-FBBC-CA16-A3AB-6B760F850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6A79908-3BBB-2FCB-7288-35EF5D75E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917F78-0B3B-46C7-AF2E-9377879DDE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ED797-F9C8-F248-8206-4D7BA8412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663F04-FBD0-83CC-CD2A-AB59E3DFA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6247F45-7173-1F8D-F1EB-560BCDA33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21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14E7B-646C-7F98-9E4A-416D87D82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362EDE-32B1-6DFE-14AF-1E573E0E80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349D2B2-C867-778B-295F-6452E2A4B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F9ADE5-06D2-D746-55D4-85F062E36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F66DFC-F435-D9FD-EFC6-F41AA12DE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C9760C9-82B5-F713-D105-A165D71D3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873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3ADE6CD-A817-4C90-A871-BB2D4E6AA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363A0A7-FE9C-42C7-3334-7E6BF7448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2B8987E-1C14-DA78-2518-ADEE7B153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B3A595-0139-4712-9B5E-42835EF3FD99}" type="datetimeFigureOut">
              <a:rPr lang="pt-BR" smtClean="0"/>
              <a:t>28/01/2024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3BA163-7F9A-97B9-D351-F96A962FB1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44606CC-8389-AA3D-D3FC-AEE5D575FE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F959-7E1C-4D49-986D-AD26A4FFC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31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FD377002-0CA7-C399-45AA-1494C58BB3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3062277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3590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C40002D7-3D42-8EFE-F231-F5B76374D0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32870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79680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49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José Abelardo Vicente Filho</dc:creator>
  <cp:lastModifiedBy>José Abelardo Vicente Filho</cp:lastModifiedBy>
  <cp:revision>1</cp:revision>
  <dcterms:created xsi:type="dcterms:W3CDTF">2024-01-28T13:46:42Z</dcterms:created>
  <dcterms:modified xsi:type="dcterms:W3CDTF">2024-01-28T14:00:22Z</dcterms:modified>
</cp:coreProperties>
</file>