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47aa5a4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47aa5a4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0087e38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0087e38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02624ac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02624ac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0087e38e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0087e38e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02624ac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02624ac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02624a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02624a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02624ac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02624ac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02624ac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02624ac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Milestone 2 - Python Group 1</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Josh Mencsik, Bradey Lounsbury, </a:t>
            </a:r>
            <a:endParaRPr/>
          </a:p>
          <a:p>
            <a:pPr indent="0" lvl="0" marL="0" rtl="0" algn="ctr">
              <a:spcBef>
                <a:spcPts val="0"/>
              </a:spcBef>
              <a:spcAft>
                <a:spcPts val="0"/>
              </a:spcAft>
              <a:buNone/>
            </a:pPr>
            <a:r>
              <a:rPr lang="en"/>
              <a:t>Justin Adie, Easton Scowden</a:t>
            </a:r>
            <a:endParaRPr/>
          </a:p>
        </p:txBody>
      </p:sp>
      <p:pic>
        <p:nvPicPr>
          <p:cNvPr id="61" name="Google Shape;61;p13"/>
          <p:cNvPicPr preferRelativeResize="0"/>
          <p:nvPr/>
        </p:nvPicPr>
        <p:blipFill>
          <a:blip r:embed="rId3">
            <a:alphaModFix/>
          </a:blip>
          <a:stretch>
            <a:fillRect/>
          </a:stretch>
        </p:blipFill>
        <p:spPr>
          <a:xfrm>
            <a:off x="4024780" y="471025"/>
            <a:ext cx="1094450" cy="109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a:t>
            </a:r>
            <a:endParaRPr/>
          </a:p>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-Added implementation of game rules</a:t>
            </a:r>
            <a:endParaRPr/>
          </a:p>
          <a:p>
            <a:pPr indent="0" lvl="0" marL="0" rtl="0" algn="l">
              <a:spcBef>
                <a:spcPts val="1200"/>
              </a:spcBef>
              <a:spcAft>
                <a:spcPts val="0"/>
              </a:spcAft>
              <a:buNone/>
            </a:pPr>
            <a:r>
              <a:rPr lang="en"/>
              <a:t>-Added live frame rendering</a:t>
            </a:r>
            <a:endParaRPr/>
          </a:p>
          <a:p>
            <a:pPr indent="0" lvl="0" marL="0" rtl="0" algn="l">
              <a:spcBef>
                <a:spcPts val="1200"/>
              </a:spcBef>
              <a:spcAft>
                <a:spcPts val="0"/>
              </a:spcAft>
              <a:buNone/>
            </a:pPr>
            <a:r>
              <a:rPr lang="en"/>
              <a:t>-Added Button to stop and reset generation grid</a:t>
            </a:r>
            <a:endParaRPr/>
          </a:p>
          <a:p>
            <a:pPr indent="0" lvl="0" marL="0" rtl="0" algn="l">
              <a:spcBef>
                <a:spcPts val="1200"/>
              </a:spcBef>
              <a:spcAft>
                <a:spcPts val="1200"/>
              </a:spcAft>
              <a:buNone/>
            </a:pPr>
            <a:r>
              <a:rPr lang="en"/>
              <a:t>-General optimization of codebase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73" name="Google Shape;73;p15"/>
          <p:cNvSpPr txBox="1"/>
          <p:nvPr>
            <p:ph idx="1" type="body"/>
          </p:nvPr>
        </p:nvSpPr>
        <p:spPr>
          <a:xfrm>
            <a:off x="311700" y="1383550"/>
            <a:ext cx="3686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Python ( Flask framework )</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HTML5</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74" name="Google Shape;74;p15"/>
          <p:cNvSpPr txBox="1"/>
          <p:nvPr>
            <p:ph idx="1" type="body"/>
          </p:nvPr>
        </p:nvSpPr>
        <p:spPr>
          <a:xfrm>
            <a:off x="4572000" y="1383550"/>
            <a:ext cx="3686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Docker</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75" name="Google Shape;75;p15"/>
          <p:cNvSpPr txBox="1"/>
          <p:nvPr>
            <p:ph idx="1" type="body"/>
          </p:nvPr>
        </p:nvSpPr>
        <p:spPr>
          <a:xfrm>
            <a:off x="1266600" y="1017725"/>
            <a:ext cx="17769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Current</a:t>
            </a:r>
            <a:endParaRPr sz="1500"/>
          </a:p>
          <a:p>
            <a:pPr indent="0" lvl="0" marL="0" rtl="0" algn="ctr">
              <a:spcBef>
                <a:spcPts val="1200"/>
              </a:spcBef>
              <a:spcAft>
                <a:spcPts val="0"/>
              </a:spcAft>
              <a:buNone/>
            </a:pPr>
            <a:r>
              <a:t/>
            </a:r>
            <a:endParaRPr sz="1400"/>
          </a:p>
          <a:p>
            <a:pPr indent="0" lvl="0" marL="457200" rtl="0" algn="ctr">
              <a:spcBef>
                <a:spcPts val="1200"/>
              </a:spcBef>
              <a:spcAft>
                <a:spcPts val="1200"/>
              </a:spcAft>
              <a:buNone/>
            </a:pPr>
            <a:r>
              <a:t/>
            </a:r>
            <a:endParaRPr sz="1400"/>
          </a:p>
        </p:txBody>
      </p:sp>
      <p:sp>
        <p:nvSpPr>
          <p:cNvPr id="76" name="Google Shape;76;p15"/>
          <p:cNvSpPr txBox="1"/>
          <p:nvPr>
            <p:ph idx="1" type="body"/>
          </p:nvPr>
        </p:nvSpPr>
        <p:spPr>
          <a:xfrm>
            <a:off x="5526900" y="1017725"/>
            <a:ext cx="17769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Upcoming</a:t>
            </a:r>
            <a:endParaRPr sz="1500"/>
          </a:p>
          <a:p>
            <a:pPr indent="0" lvl="0" marL="0" rtl="0" algn="ctr">
              <a:spcBef>
                <a:spcPts val="1200"/>
              </a:spcBef>
              <a:spcAft>
                <a:spcPts val="0"/>
              </a:spcAft>
              <a:buNone/>
            </a:pPr>
            <a:r>
              <a:t/>
            </a:r>
            <a:endParaRPr sz="1400"/>
          </a:p>
          <a:p>
            <a:pPr indent="0" lvl="0" marL="457200" rtl="0" algn="ctr">
              <a:spcBef>
                <a:spcPts val="1200"/>
              </a:spcBef>
              <a:spcAft>
                <a:spcPts val="1200"/>
              </a:spcAft>
              <a:buNone/>
            </a:pPr>
            <a:r>
              <a:t/>
            </a:r>
            <a:endParaRPr sz="1400"/>
          </a:p>
        </p:txBody>
      </p:sp>
      <p:pic>
        <p:nvPicPr>
          <p:cNvPr id="77" name="Google Shape;77;p15"/>
          <p:cNvPicPr preferRelativeResize="0"/>
          <p:nvPr/>
        </p:nvPicPr>
        <p:blipFill>
          <a:blip r:embed="rId3">
            <a:alphaModFix/>
          </a:blip>
          <a:stretch>
            <a:fillRect/>
          </a:stretch>
        </p:blipFill>
        <p:spPr>
          <a:xfrm>
            <a:off x="3351763" y="2624825"/>
            <a:ext cx="864300" cy="933850"/>
          </a:xfrm>
          <a:prstGeom prst="rect">
            <a:avLst/>
          </a:prstGeom>
          <a:noFill/>
          <a:ln>
            <a:noFill/>
          </a:ln>
        </p:spPr>
      </p:pic>
      <p:pic>
        <p:nvPicPr>
          <p:cNvPr id="78" name="Google Shape;78;p15"/>
          <p:cNvPicPr preferRelativeResize="0"/>
          <p:nvPr/>
        </p:nvPicPr>
        <p:blipFill>
          <a:blip r:embed="rId4">
            <a:alphaModFix/>
          </a:blip>
          <a:stretch>
            <a:fillRect/>
          </a:stretch>
        </p:blipFill>
        <p:spPr>
          <a:xfrm>
            <a:off x="1868550" y="2624825"/>
            <a:ext cx="933850" cy="933850"/>
          </a:xfrm>
          <a:prstGeom prst="rect">
            <a:avLst/>
          </a:prstGeom>
          <a:noFill/>
          <a:ln>
            <a:noFill/>
          </a:ln>
        </p:spPr>
      </p:pic>
      <p:pic>
        <p:nvPicPr>
          <p:cNvPr id="79" name="Google Shape;79;p15"/>
          <p:cNvPicPr preferRelativeResize="0"/>
          <p:nvPr/>
        </p:nvPicPr>
        <p:blipFill>
          <a:blip r:embed="rId5">
            <a:alphaModFix/>
          </a:blip>
          <a:stretch>
            <a:fillRect/>
          </a:stretch>
        </p:blipFill>
        <p:spPr>
          <a:xfrm>
            <a:off x="311700" y="2624825"/>
            <a:ext cx="933850" cy="933850"/>
          </a:xfrm>
          <a:prstGeom prst="rect">
            <a:avLst/>
          </a:prstGeom>
          <a:noFill/>
          <a:ln>
            <a:noFill/>
          </a:ln>
        </p:spPr>
      </p:pic>
      <p:pic>
        <p:nvPicPr>
          <p:cNvPr id="80" name="Google Shape;80;p15"/>
          <p:cNvPicPr preferRelativeResize="0"/>
          <p:nvPr/>
        </p:nvPicPr>
        <p:blipFill>
          <a:blip r:embed="rId6">
            <a:alphaModFix/>
          </a:blip>
          <a:stretch>
            <a:fillRect/>
          </a:stretch>
        </p:blipFill>
        <p:spPr>
          <a:xfrm>
            <a:off x="4801050" y="2571750"/>
            <a:ext cx="1480388" cy="986925"/>
          </a:xfrm>
          <a:prstGeom prst="rect">
            <a:avLst/>
          </a:prstGeom>
          <a:noFill/>
          <a:ln>
            <a:noFill/>
          </a:ln>
        </p:spPr>
      </p:pic>
      <p:pic>
        <p:nvPicPr>
          <p:cNvPr id="81" name="Google Shape;81;p15"/>
          <p:cNvPicPr preferRelativeResize="0"/>
          <p:nvPr/>
        </p:nvPicPr>
        <p:blipFill>
          <a:blip r:embed="rId7">
            <a:alphaModFix/>
          </a:blip>
          <a:stretch>
            <a:fillRect/>
          </a:stretch>
        </p:blipFill>
        <p:spPr>
          <a:xfrm>
            <a:off x="4801050" y="3986251"/>
            <a:ext cx="3165350" cy="813700"/>
          </a:xfrm>
          <a:prstGeom prst="rect">
            <a:avLst/>
          </a:prstGeom>
          <a:noFill/>
          <a:ln>
            <a:noFill/>
          </a:ln>
        </p:spPr>
      </p:pic>
      <p:cxnSp>
        <p:nvCxnSpPr>
          <p:cNvPr id="82" name="Google Shape;82;p15"/>
          <p:cNvCxnSpPr/>
          <p:nvPr/>
        </p:nvCxnSpPr>
        <p:spPr>
          <a:xfrm>
            <a:off x="1346150" y="3104175"/>
            <a:ext cx="351600" cy="0"/>
          </a:xfrm>
          <a:prstGeom prst="straightConnector1">
            <a:avLst/>
          </a:prstGeom>
          <a:noFill/>
          <a:ln cap="flat" cmpd="sng" w="76200">
            <a:solidFill>
              <a:schemeClr val="dk2"/>
            </a:solidFill>
            <a:prstDash val="solid"/>
            <a:round/>
            <a:headEnd len="med" w="med" type="none"/>
            <a:tailEnd len="med" w="med" type="none"/>
          </a:ln>
        </p:spPr>
      </p:cxnSp>
      <p:cxnSp>
        <p:nvCxnSpPr>
          <p:cNvPr id="83" name="Google Shape;83;p15"/>
          <p:cNvCxnSpPr/>
          <p:nvPr/>
        </p:nvCxnSpPr>
        <p:spPr>
          <a:xfrm>
            <a:off x="3023825" y="3084100"/>
            <a:ext cx="160800" cy="0"/>
          </a:xfrm>
          <a:prstGeom prst="straightConnector1">
            <a:avLst/>
          </a:prstGeom>
          <a:noFill/>
          <a:ln cap="flat" cmpd="sng" w="76200">
            <a:solidFill>
              <a:schemeClr val="dk2"/>
            </a:solidFill>
            <a:prstDash val="solid"/>
            <a:round/>
            <a:headEnd len="med" w="med" type="none"/>
            <a:tailEnd len="med" w="med" type="none"/>
          </a:ln>
        </p:spPr>
      </p:cxnSp>
      <p:cxnSp>
        <p:nvCxnSpPr>
          <p:cNvPr id="84" name="Google Shape;84;p15"/>
          <p:cNvCxnSpPr/>
          <p:nvPr/>
        </p:nvCxnSpPr>
        <p:spPr>
          <a:xfrm>
            <a:off x="4383200" y="3091750"/>
            <a:ext cx="303300" cy="0"/>
          </a:xfrm>
          <a:prstGeom prst="straightConnector1">
            <a:avLst/>
          </a:prstGeom>
          <a:noFill/>
          <a:ln cap="flat" cmpd="sng" w="76200">
            <a:solidFill>
              <a:schemeClr val="dk2"/>
            </a:solidFill>
            <a:prstDash val="solid"/>
            <a:round/>
            <a:headEnd len="med" w="med" type="none"/>
            <a:tailEnd len="med" w="med" type="none"/>
          </a:ln>
        </p:spPr>
      </p:cxnSp>
      <p:cxnSp>
        <p:nvCxnSpPr>
          <p:cNvPr id="85" name="Google Shape;85;p15"/>
          <p:cNvCxnSpPr>
            <a:stCxn id="80" idx="2"/>
          </p:cNvCxnSpPr>
          <p:nvPr/>
        </p:nvCxnSpPr>
        <p:spPr>
          <a:xfrm>
            <a:off x="5541244" y="3558675"/>
            <a:ext cx="4200" cy="319200"/>
          </a:xfrm>
          <a:prstGeom prst="straightConnector1">
            <a:avLst/>
          </a:prstGeom>
          <a:noFill/>
          <a:ln cap="flat" cmpd="sng" w="76200">
            <a:solidFill>
              <a:schemeClr val="dk2"/>
            </a:solidFill>
            <a:prstDash val="solid"/>
            <a:round/>
            <a:headEnd len="med" w="med" type="none"/>
            <a:tailEnd len="med" w="med" type="none"/>
          </a:ln>
        </p:spPr>
      </p:cxnSp>
      <p:sp>
        <p:nvSpPr>
          <p:cNvPr id="86" name="Google Shape;86;p15"/>
          <p:cNvSpPr/>
          <p:nvPr/>
        </p:nvSpPr>
        <p:spPr>
          <a:xfrm>
            <a:off x="251150" y="2511475"/>
            <a:ext cx="2662200" cy="1205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Responsibilities </a:t>
            </a:r>
            <a:endParaRPr/>
          </a:p>
        </p:txBody>
      </p:sp>
      <p:sp>
        <p:nvSpPr>
          <p:cNvPr id="92" name="Google Shape;92;p16"/>
          <p:cNvSpPr txBox="1"/>
          <p:nvPr>
            <p:ph idx="1" type="body"/>
          </p:nvPr>
        </p:nvSpPr>
        <p:spPr>
          <a:xfrm>
            <a:off x="181100"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Justin </a:t>
            </a:r>
            <a:endParaRPr u="sng"/>
          </a:p>
          <a:p>
            <a:pPr indent="0" lvl="0" marL="0" rtl="0" algn="l">
              <a:spcBef>
                <a:spcPts val="1200"/>
              </a:spcBef>
              <a:spcAft>
                <a:spcPts val="0"/>
              </a:spcAft>
              <a:buNone/>
            </a:pPr>
            <a:r>
              <a:rPr lang="en" sz="1500"/>
              <a:t>-Maintaining codebase</a:t>
            </a:r>
            <a:endParaRPr sz="1500"/>
          </a:p>
          <a:p>
            <a:pPr indent="0" lvl="0" marL="0" rtl="0" algn="l">
              <a:spcBef>
                <a:spcPts val="1200"/>
              </a:spcBef>
              <a:spcAft>
                <a:spcPts val="0"/>
              </a:spcAft>
              <a:buNone/>
            </a:pPr>
            <a:r>
              <a:rPr lang="en" sz="1500"/>
              <a:t>-Helped implement game rules to board</a:t>
            </a:r>
            <a:endParaRPr sz="1500"/>
          </a:p>
          <a:p>
            <a:pPr indent="0" lvl="0" marL="0" rtl="0" algn="l">
              <a:spcBef>
                <a:spcPts val="1200"/>
              </a:spcBef>
              <a:spcAft>
                <a:spcPts val="1200"/>
              </a:spcAft>
              <a:buNone/>
            </a:pPr>
            <a:r>
              <a:rPr lang="en" sz="1500"/>
              <a:t>-Added live rendering to make board animated</a:t>
            </a:r>
            <a:endParaRPr sz="1500"/>
          </a:p>
        </p:txBody>
      </p:sp>
      <p:sp>
        <p:nvSpPr>
          <p:cNvPr id="93" name="Google Shape;93;p16"/>
          <p:cNvSpPr txBox="1"/>
          <p:nvPr>
            <p:ph idx="1" type="body"/>
          </p:nvPr>
        </p:nvSpPr>
        <p:spPr>
          <a:xfrm>
            <a:off x="2548625"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Josh</a:t>
            </a:r>
            <a:r>
              <a:rPr lang="en" u="sng"/>
              <a:t> </a:t>
            </a:r>
            <a:endParaRPr u="sng"/>
          </a:p>
          <a:p>
            <a:pPr indent="0" lvl="0" marL="0" rtl="0" algn="l">
              <a:spcBef>
                <a:spcPts val="1200"/>
              </a:spcBef>
              <a:spcAft>
                <a:spcPts val="0"/>
              </a:spcAft>
              <a:buNone/>
            </a:pPr>
            <a:r>
              <a:rPr lang="en" sz="1500"/>
              <a:t>-Helped in implementation of game rules</a:t>
            </a:r>
            <a:endParaRPr sz="1500"/>
          </a:p>
          <a:p>
            <a:pPr indent="0" lvl="0" marL="0" rtl="0" algn="l">
              <a:spcBef>
                <a:spcPts val="1200"/>
              </a:spcBef>
              <a:spcAft>
                <a:spcPts val="1200"/>
              </a:spcAft>
              <a:buNone/>
            </a:pPr>
            <a:r>
              <a:rPr lang="en" sz="1500"/>
              <a:t>-Miscellaneous contributions to codebase</a:t>
            </a:r>
            <a:endParaRPr sz="1500"/>
          </a:p>
        </p:txBody>
      </p:sp>
      <p:sp>
        <p:nvSpPr>
          <p:cNvPr id="94" name="Google Shape;94;p16"/>
          <p:cNvSpPr txBox="1"/>
          <p:nvPr>
            <p:ph idx="1" type="body"/>
          </p:nvPr>
        </p:nvSpPr>
        <p:spPr>
          <a:xfrm>
            <a:off x="4806725"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Bradey</a:t>
            </a:r>
            <a:endParaRPr u="sng"/>
          </a:p>
          <a:p>
            <a:pPr indent="0" lvl="0" marL="0" rtl="0" algn="l">
              <a:spcBef>
                <a:spcPts val="1200"/>
              </a:spcBef>
              <a:spcAft>
                <a:spcPts val="0"/>
              </a:spcAft>
              <a:buNone/>
            </a:pPr>
            <a:r>
              <a:rPr lang="en" sz="1600"/>
              <a:t>- </a:t>
            </a:r>
            <a:r>
              <a:rPr lang="en" sz="1500"/>
              <a:t>Created issues</a:t>
            </a:r>
            <a:endParaRPr sz="1500"/>
          </a:p>
          <a:p>
            <a:pPr indent="0" lvl="0" marL="0" rtl="0" algn="l">
              <a:spcBef>
                <a:spcPts val="1200"/>
              </a:spcBef>
              <a:spcAft>
                <a:spcPts val="0"/>
              </a:spcAft>
              <a:buNone/>
            </a:pPr>
            <a:r>
              <a:rPr lang="en" sz="1500"/>
              <a:t>- Implemented “start/stop” button</a:t>
            </a:r>
            <a:endParaRPr sz="1500"/>
          </a:p>
          <a:p>
            <a:pPr indent="0" lvl="0" marL="0" rtl="0" algn="l">
              <a:spcBef>
                <a:spcPts val="1200"/>
              </a:spcBef>
              <a:spcAft>
                <a:spcPts val="0"/>
              </a:spcAft>
              <a:buNone/>
            </a:pPr>
            <a:r>
              <a:rPr lang="en" sz="1500"/>
              <a:t>-</a:t>
            </a:r>
            <a:r>
              <a:rPr lang="en" sz="1500"/>
              <a:t> Mi</a:t>
            </a:r>
            <a:r>
              <a:rPr lang="en" sz="1500"/>
              <a:t>scellaneous contributions to codebase</a:t>
            </a:r>
            <a:endParaRPr sz="1500"/>
          </a:p>
          <a:p>
            <a:pPr indent="0" lvl="0" marL="0" rtl="0" algn="l">
              <a:spcBef>
                <a:spcPts val="1200"/>
              </a:spcBef>
              <a:spcAft>
                <a:spcPts val="1200"/>
              </a:spcAft>
              <a:buNone/>
            </a:pPr>
            <a:r>
              <a:t/>
            </a:r>
            <a:endParaRPr sz="1500"/>
          </a:p>
        </p:txBody>
      </p:sp>
      <p:sp>
        <p:nvSpPr>
          <p:cNvPr id="95" name="Google Shape;95;p16"/>
          <p:cNvSpPr txBox="1"/>
          <p:nvPr>
            <p:ph idx="1" type="body"/>
          </p:nvPr>
        </p:nvSpPr>
        <p:spPr>
          <a:xfrm>
            <a:off x="6821100"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Easton</a:t>
            </a:r>
            <a:r>
              <a:rPr lang="en" u="sng"/>
              <a:t> </a:t>
            </a:r>
            <a:endParaRPr u="sng"/>
          </a:p>
          <a:p>
            <a:pPr indent="-323850" lvl="0" marL="457200" rtl="0" algn="l">
              <a:spcBef>
                <a:spcPts val="1200"/>
              </a:spcBef>
              <a:spcAft>
                <a:spcPts val="0"/>
              </a:spcAft>
              <a:buSzPts val="1500"/>
              <a:buChar char="-"/>
            </a:pPr>
            <a:r>
              <a:rPr lang="en" sz="1500"/>
              <a:t>Miscellaneous contributions to codebase</a:t>
            </a:r>
            <a:endParaRPr sz="1500"/>
          </a:p>
          <a:p>
            <a:pPr indent="-323850" lvl="0" marL="457200" rtl="0" algn="l">
              <a:spcBef>
                <a:spcPts val="0"/>
              </a:spcBef>
              <a:spcAft>
                <a:spcPts val="0"/>
              </a:spcAft>
              <a:buSzPts val="1500"/>
              <a:buChar char="-"/>
            </a:pPr>
            <a:r>
              <a:rPr lang="en" sz="1500"/>
              <a:t>Continue to research all tools in tool stack</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 Chain</a:t>
            </a:r>
            <a:endParaRPr/>
          </a:p>
        </p:txBody>
      </p:sp>
      <p:sp>
        <p:nvSpPr>
          <p:cNvPr id="101" name="Google Shape;101;p17"/>
          <p:cNvSpPr txBox="1"/>
          <p:nvPr>
            <p:ph idx="1" type="body"/>
          </p:nvPr>
        </p:nvSpPr>
        <p:spPr>
          <a:xfrm>
            <a:off x="311700" y="1324750"/>
            <a:ext cx="19707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VS Code</a:t>
            </a:r>
            <a:endParaRPr sz="1900"/>
          </a:p>
          <a:p>
            <a:pPr indent="-349250" lvl="0" marL="457200" rtl="0" algn="l">
              <a:spcBef>
                <a:spcPts val="0"/>
              </a:spcBef>
              <a:spcAft>
                <a:spcPts val="0"/>
              </a:spcAft>
              <a:buSzPts val="1900"/>
              <a:buChar char="-"/>
            </a:pPr>
            <a:r>
              <a:rPr lang="en" sz="1900"/>
              <a:t>Git/Github</a:t>
            </a:r>
            <a:endParaRPr sz="1900"/>
          </a:p>
          <a:p>
            <a:pPr indent="-349250" lvl="0" marL="457200" rtl="0" algn="l">
              <a:spcBef>
                <a:spcPts val="0"/>
              </a:spcBef>
              <a:spcAft>
                <a:spcPts val="0"/>
              </a:spcAft>
              <a:buSzPts val="1900"/>
              <a:buChar char="-"/>
            </a:pPr>
            <a:r>
              <a:rPr lang="en" sz="1900"/>
              <a:t>Doxygen</a:t>
            </a:r>
            <a:endParaRPr sz="1900"/>
          </a:p>
        </p:txBody>
      </p:sp>
      <p:pic>
        <p:nvPicPr>
          <p:cNvPr id="102" name="Google Shape;102;p17"/>
          <p:cNvPicPr preferRelativeResize="0"/>
          <p:nvPr/>
        </p:nvPicPr>
        <p:blipFill>
          <a:blip r:embed="rId3">
            <a:alphaModFix/>
          </a:blip>
          <a:stretch>
            <a:fillRect/>
          </a:stretch>
        </p:blipFill>
        <p:spPr>
          <a:xfrm>
            <a:off x="4244050" y="445025"/>
            <a:ext cx="1805700" cy="1805700"/>
          </a:xfrm>
          <a:prstGeom prst="rect">
            <a:avLst/>
          </a:prstGeom>
          <a:noFill/>
          <a:ln>
            <a:noFill/>
          </a:ln>
        </p:spPr>
      </p:pic>
      <p:pic>
        <p:nvPicPr>
          <p:cNvPr id="103" name="Google Shape;103;p17"/>
          <p:cNvPicPr preferRelativeResize="0"/>
          <p:nvPr/>
        </p:nvPicPr>
        <p:blipFill>
          <a:blip r:embed="rId4">
            <a:alphaModFix/>
          </a:blip>
          <a:stretch>
            <a:fillRect/>
          </a:stretch>
        </p:blipFill>
        <p:spPr>
          <a:xfrm>
            <a:off x="2141825" y="2732000"/>
            <a:ext cx="3571805" cy="2009151"/>
          </a:xfrm>
          <a:prstGeom prst="rect">
            <a:avLst/>
          </a:prstGeom>
          <a:noFill/>
          <a:ln>
            <a:noFill/>
          </a:ln>
        </p:spPr>
      </p:pic>
      <p:pic>
        <p:nvPicPr>
          <p:cNvPr id="104" name="Google Shape;104;p17"/>
          <p:cNvPicPr preferRelativeResize="0"/>
          <p:nvPr/>
        </p:nvPicPr>
        <p:blipFill>
          <a:blip r:embed="rId5">
            <a:alphaModFix/>
          </a:blip>
          <a:stretch>
            <a:fillRect/>
          </a:stretch>
        </p:blipFill>
        <p:spPr>
          <a:xfrm>
            <a:off x="5315475" y="2731998"/>
            <a:ext cx="3348950" cy="87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Tech Platforms</a:t>
            </a:r>
            <a:endParaRPr/>
          </a:p>
        </p:txBody>
      </p:sp>
      <p:sp>
        <p:nvSpPr>
          <p:cNvPr id="110" name="Google Shape;110;p18"/>
          <p:cNvSpPr txBox="1"/>
          <p:nvPr>
            <p:ph idx="1" type="body"/>
          </p:nvPr>
        </p:nvSpPr>
        <p:spPr>
          <a:xfrm>
            <a:off x="311775" y="1848175"/>
            <a:ext cx="3549900" cy="22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Justin - Windows / Linux</a:t>
            </a:r>
            <a:endParaRPr/>
          </a:p>
          <a:p>
            <a:pPr indent="0" lvl="0" marL="0" rtl="0" algn="l">
              <a:spcBef>
                <a:spcPts val="1200"/>
              </a:spcBef>
              <a:spcAft>
                <a:spcPts val="0"/>
              </a:spcAft>
              <a:buNone/>
            </a:pPr>
            <a:r>
              <a:rPr lang="en"/>
              <a:t>Josh - Windows</a:t>
            </a:r>
            <a:endParaRPr/>
          </a:p>
          <a:p>
            <a:pPr indent="0" lvl="0" marL="0" rtl="0" algn="l">
              <a:spcBef>
                <a:spcPts val="1200"/>
              </a:spcBef>
              <a:spcAft>
                <a:spcPts val="0"/>
              </a:spcAft>
              <a:buNone/>
            </a:pPr>
            <a:r>
              <a:rPr lang="en"/>
              <a:t>Easton - Windows </a:t>
            </a:r>
            <a:endParaRPr/>
          </a:p>
          <a:p>
            <a:pPr indent="0" lvl="0" marL="0" rtl="0" algn="l">
              <a:spcBef>
                <a:spcPts val="1200"/>
              </a:spcBef>
              <a:spcAft>
                <a:spcPts val="1200"/>
              </a:spcAft>
              <a:buNone/>
            </a:pPr>
            <a:r>
              <a:rPr lang="en"/>
              <a:t>Bradey - Windows / Linux</a:t>
            </a:r>
            <a:endParaRPr/>
          </a:p>
        </p:txBody>
      </p:sp>
      <p:pic>
        <p:nvPicPr>
          <p:cNvPr id="111" name="Google Shape;111;p18"/>
          <p:cNvPicPr preferRelativeResize="0"/>
          <p:nvPr/>
        </p:nvPicPr>
        <p:blipFill>
          <a:blip r:embed="rId3">
            <a:alphaModFix/>
          </a:blip>
          <a:stretch>
            <a:fillRect/>
          </a:stretch>
        </p:blipFill>
        <p:spPr>
          <a:xfrm>
            <a:off x="4175724" y="914575"/>
            <a:ext cx="2311151" cy="2040200"/>
          </a:xfrm>
          <a:prstGeom prst="rect">
            <a:avLst/>
          </a:prstGeom>
          <a:noFill/>
          <a:ln>
            <a:noFill/>
          </a:ln>
        </p:spPr>
      </p:pic>
      <p:pic>
        <p:nvPicPr>
          <p:cNvPr id="112" name="Google Shape;112;p18"/>
          <p:cNvPicPr preferRelativeResize="0"/>
          <p:nvPr/>
        </p:nvPicPr>
        <p:blipFill>
          <a:blip r:embed="rId4">
            <a:alphaModFix/>
          </a:blip>
          <a:stretch>
            <a:fillRect/>
          </a:stretch>
        </p:blipFill>
        <p:spPr>
          <a:xfrm>
            <a:off x="6394423" y="2305975"/>
            <a:ext cx="2437876" cy="26928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Upcoming Project Goals</a:t>
            </a:r>
            <a:endParaRPr/>
          </a:p>
        </p:txBody>
      </p:sp>
      <p:sp>
        <p:nvSpPr>
          <p:cNvPr id="118" name="Google Shape;11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457200" lvl="0" marL="0" rtl="0" algn="l">
              <a:spcBef>
                <a:spcPts val="0"/>
              </a:spcBef>
              <a:spcAft>
                <a:spcPts val="0"/>
              </a:spcAft>
              <a:buNone/>
            </a:pPr>
            <a:r>
              <a:rPr lang="en" sz="2000" u="sng"/>
              <a:t>Milestone 3</a:t>
            </a:r>
            <a:endParaRPr sz="2000" u="sng"/>
          </a:p>
          <a:p>
            <a:pPr indent="-346075" lvl="0" marL="457200" rtl="0" algn="l">
              <a:spcBef>
                <a:spcPts val="1200"/>
              </a:spcBef>
              <a:spcAft>
                <a:spcPts val="0"/>
              </a:spcAft>
              <a:buSzPct val="100000"/>
              <a:buChar char="-"/>
            </a:pPr>
            <a:r>
              <a:rPr lang="en" sz="2000"/>
              <a:t>Buttons for resetting, pausing, changing speed of board</a:t>
            </a:r>
            <a:endParaRPr sz="2000"/>
          </a:p>
          <a:p>
            <a:pPr indent="-346075" lvl="0" marL="457200" rtl="0" algn="l">
              <a:spcBef>
                <a:spcPts val="0"/>
              </a:spcBef>
              <a:spcAft>
                <a:spcPts val="0"/>
              </a:spcAft>
              <a:buSzPct val="100000"/>
              <a:buChar char="-"/>
            </a:pPr>
            <a:r>
              <a:rPr lang="en" sz="2000"/>
              <a:t>Allow users to click on grid cells to add or remove cells</a:t>
            </a:r>
            <a:endParaRPr sz="2000"/>
          </a:p>
          <a:p>
            <a:pPr indent="-346075" lvl="0" marL="457200" rtl="0" algn="l">
              <a:spcBef>
                <a:spcPts val="0"/>
              </a:spcBef>
              <a:spcAft>
                <a:spcPts val="0"/>
              </a:spcAft>
              <a:buSzPct val="100000"/>
              <a:buChar char="-"/>
            </a:pPr>
            <a:r>
              <a:rPr lang="en" sz="2000"/>
              <a:t>GUI upgrades</a:t>
            </a:r>
            <a:endParaRPr sz="2000"/>
          </a:p>
          <a:p>
            <a:pPr indent="0" lvl="0" marL="0" rtl="0" algn="l">
              <a:spcBef>
                <a:spcPts val="1200"/>
              </a:spcBef>
              <a:spcAft>
                <a:spcPts val="0"/>
              </a:spcAft>
              <a:buNone/>
            </a:pPr>
            <a:r>
              <a:rPr lang="en" sz="2000"/>
              <a:t>	</a:t>
            </a:r>
            <a:endParaRPr sz="2000"/>
          </a:p>
          <a:p>
            <a:pPr indent="457200" lvl="0" marL="0" rtl="0" algn="l">
              <a:spcBef>
                <a:spcPts val="1200"/>
              </a:spcBef>
              <a:spcAft>
                <a:spcPts val="0"/>
              </a:spcAft>
              <a:buNone/>
            </a:pPr>
            <a:r>
              <a:rPr lang="en" sz="2000" u="sng"/>
              <a:t>Milestone 4</a:t>
            </a:r>
            <a:endParaRPr sz="2000" u="sng"/>
          </a:p>
          <a:p>
            <a:pPr indent="-346075" lvl="0" marL="457200" rtl="0" algn="l">
              <a:spcBef>
                <a:spcPts val="1200"/>
              </a:spcBef>
              <a:spcAft>
                <a:spcPts val="0"/>
              </a:spcAft>
              <a:buSzPct val="100000"/>
              <a:buChar char="-"/>
            </a:pPr>
            <a:r>
              <a:rPr lang="en" sz="2000"/>
              <a:t>Create database for grids</a:t>
            </a:r>
            <a:endParaRPr sz="2000"/>
          </a:p>
          <a:p>
            <a:pPr indent="-346075" lvl="0" marL="457200" rtl="0" algn="l">
              <a:spcBef>
                <a:spcPts val="0"/>
              </a:spcBef>
              <a:spcAft>
                <a:spcPts val="0"/>
              </a:spcAft>
              <a:buSzPct val="100000"/>
              <a:buChar char="-"/>
            </a:pPr>
            <a:r>
              <a:rPr lang="en" sz="2000"/>
              <a:t>Create button to upload and save grids to / from database</a:t>
            </a:r>
            <a:endParaRPr sz="2000"/>
          </a:p>
          <a:p>
            <a:pPr indent="0" lvl="0" marL="0" rtl="0" algn="l">
              <a:spcBef>
                <a:spcPts val="120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 Structure</a:t>
            </a:r>
            <a:endParaRPr/>
          </a:p>
        </p:txBody>
      </p:sp>
      <p:sp>
        <p:nvSpPr>
          <p:cNvPr id="124" name="Google Shape;12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now there is only a main branch</a:t>
            </a:r>
            <a:endParaRPr/>
          </a:p>
          <a:p>
            <a:pPr indent="-342900" lvl="0" marL="457200" rtl="0" algn="l">
              <a:spcBef>
                <a:spcPts val="0"/>
              </a:spcBef>
              <a:spcAft>
                <a:spcPts val="0"/>
              </a:spcAft>
              <a:buSzPts val="1800"/>
              <a:buChar char="-"/>
            </a:pPr>
            <a:r>
              <a:rPr lang="en"/>
              <a:t>Flask requires that we place the javascript file into the static folder and the html in the template folder</a:t>
            </a:r>
            <a:endParaRPr/>
          </a:p>
        </p:txBody>
      </p:sp>
      <p:pic>
        <p:nvPicPr>
          <p:cNvPr id="125" name="Google Shape;125;p20"/>
          <p:cNvPicPr preferRelativeResize="0"/>
          <p:nvPr/>
        </p:nvPicPr>
        <p:blipFill>
          <a:blip r:embed="rId3">
            <a:alphaModFix/>
          </a:blip>
          <a:stretch>
            <a:fillRect/>
          </a:stretch>
        </p:blipFill>
        <p:spPr>
          <a:xfrm>
            <a:off x="2776525" y="2396863"/>
            <a:ext cx="3590925" cy="223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Structure</a:t>
            </a:r>
            <a:endParaRPr/>
          </a:p>
        </p:txBody>
      </p:sp>
      <p:sp>
        <p:nvSpPr>
          <p:cNvPr id="131" name="Google Shape;13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member will individually research any technologies needed and work toward completing each milestone. A member will check with the rest of the group before making any changes to allow the whole group to be aware of the progress made and any possible changes. Team meetings will be used to touch base and decide what work needs to be done for the week and who should complete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