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2624a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2624a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087e38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087e38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23a2aa4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23a2aa4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7aa5a4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7aa5a4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3a2aa4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3a2aa4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3a2aa4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3a2aa4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3a2aa4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3a2aa4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3a2aa4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3a2aa4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a2aa4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3a2aa4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087e38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087e38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02624a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02624a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rOKWnW6w600SlXrlJCXoNjlURmwCO7xz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A3xXhEGJnO0uzDXXmtUCPTubCsiu2obb/view" TargetMode="External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4 - Python Group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Mencsik, Bradey Lounsbury,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Adie, Easton Scowden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80" y="471025"/>
            <a:ext cx="1094450" cy="10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Tech Platforms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75" y="1848175"/>
            <a:ext cx="35499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- Windows /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Josh -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Easton - Windows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Bradey - Windows / Linux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24" y="914575"/>
            <a:ext cx="2311151" cy="20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423" y="2305975"/>
            <a:ext cx="2437876" cy="269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Chain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324750"/>
            <a:ext cx="19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VS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Git/Github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Doxygen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ESLint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Pylint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Jest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Chrome Dev Tools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Jasmine</a:t>
            </a:r>
            <a:endParaRPr sz="19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25" y="93425"/>
            <a:ext cx="1805700" cy="18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950" y="2732000"/>
            <a:ext cx="3571805" cy="200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275" y="2490898"/>
            <a:ext cx="3348950" cy="8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3128" y="1261701"/>
            <a:ext cx="1529199" cy="1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9425" y="445025"/>
            <a:ext cx="1765001" cy="176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3475" y="3490200"/>
            <a:ext cx="2708550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Reflection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598500" y="1383550"/>
            <a:ext cx="36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Jest and ESLint easy to install </a:t>
            </a:r>
            <a:r>
              <a:rPr lang="en"/>
              <a:t>with</a:t>
            </a:r>
            <a:r>
              <a:rPr lang="en"/>
              <a:t> npm package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 Code is easy to use and lightweight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Chrome dev tools help with profiling and debugging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58800" y="1383550"/>
            <a:ext cx="36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Jest can be difficult to work with when doing unit testing on larger js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ESLint sometimes flags code for errors when it doesn’t need to ( same for pylint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553400" y="1017725"/>
            <a:ext cx="17769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Pros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813700" y="1017725"/>
            <a:ext cx="17769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-Night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-Cell interactibilty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-Added mongo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-Finished all buttons and modal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-Can upload and save grids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Analysis </a:t>
            </a:r>
            <a:r>
              <a:rPr lang="en"/>
              <a:t>-</a:t>
            </a:r>
            <a:r>
              <a:rPr lang="en"/>
              <a:t> ESLint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22350"/>
            <a:ext cx="8159099" cy="37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ESLint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-Errors picked up on syntax from JQuery ($)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-Variable for “userGrids” listed as undefined ( likely because it was defined in a script in the index HTML file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-Other Jquery related functions were flagged because they were not recognized by the linter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eraseGrid()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0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all cell states to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Checks if both grids are equal by comparing the two arrays as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works as intended and runs efficiently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2121" r="12670" t="0"/>
          <a:stretch/>
        </p:blipFill>
        <p:spPr>
          <a:xfrm>
            <a:off x="4540375" y="1017725"/>
            <a:ext cx="4291936" cy="38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 of GUI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0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night mode button had an issue where it didn’t update the colors of a paused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fix the issue the grid just needed to be redrawn on click</a:t>
            </a:r>
            <a:endParaRPr/>
          </a:p>
        </p:txBody>
      </p:sp>
      <p:pic>
        <p:nvPicPr>
          <p:cNvPr id="93" name="Google Shape;93;p18" title="Nightmode Issu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150" y="188775"/>
            <a:ext cx="4258277" cy="23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darkmode fixe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1150" y="2620350"/>
            <a:ext cx="4258277" cy="23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checkNeighbor()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0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Checks how many neighbors a cell has and returns that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jasmine to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works properly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00" y="209293"/>
            <a:ext cx="4035899" cy="339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400" y="3606175"/>
            <a:ext cx="40359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83550"/>
            <a:ext cx="36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( Flask framework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( with JQuery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MongoDB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0" y="1383550"/>
            <a:ext cx="36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266600" y="1017725"/>
            <a:ext cx="17769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Current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526900" y="1017725"/>
            <a:ext cx="17769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Deployment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963" y="3036725"/>
            <a:ext cx="864300" cy="93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20"/>
          <p:cNvGrpSpPr/>
          <p:nvPr/>
        </p:nvGrpSpPr>
        <p:grpSpPr>
          <a:xfrm>
            <a:off x="776175" y="2923375"/>
            <a:ext cx="2662200" cy="1205400"/>
            <a:chOff x="975350" y="2923375"/>
            <a:chExt cx="2662200" cy="1205400"/>
          </a:xfrm>
        </p:grpSpPr>
        <p:sp>
          <p:nvSpPr>
            <p:cNvPr id="114" name="Google Shape;114;p20"/>
            <p:cNvSpPr/>
            <p:nvPr/>
          </p:nvSpPr>
          <p:spPr>
            <a:xfrm>
              <a:off x="975350" y="2923375"/>
              <a:ext cx="2662200" cy="12054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2750" y="3036725"/>
              <a:ext cx="933850" cy="93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5900" y="3036725"/>
              <a:ext cx="933850" cy="933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20"/>
            <p:cNvCxnSpPr/>
            <p:nvPr/>
          </p:nvCxnSpPr>
          <p:spPr>
            <a:xfrm>
              <a:off x="2070350" y="3516075"/>
              <a:ext cx="3516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8" name="Google Shape;118;p20"/>
          <p:cNvCxnSpPr/>
          <p:nvPr/>
        </p:nvCxnSpPr>
        <p:spPr>
          <a:xfrm>
            <a:off x="5107400" y="3503650"/>
            <a:ext cx="303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850" y="2878375"/>
            <a:ext cx="2590800" cy="12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3605525" y="3503650"/>
            <a:ext cx="303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Responsibilities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81100" y="1152475"/>
            <a:ext cx="20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Justin 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-Created backend for server objects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-Implemented Grids and Upload buttons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</a:t>
            </a:r>
            <a:r>
              <a:rPr lang="en" sz="1500"/>
              <a:t>Intractability</a:t>
            </a:r>
            <a:r>
              <a:rPr lang="en" sz="1500"/>
              <a:t> of cells with mouse clicks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548625" y="1152475"/>
            <a:ext cx="20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Josh</a:t>
            </a:r>
            <a:r>
              <a:rPr lang="en" u="sng"/>
              <a:t> </a:t>
            </a:r>
            <a:endParaRPr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Fixed an issue with darkmode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Manually tested the GUI of the application</a:t>
            </a:r>
            <a:endParaRPr sz="15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806725" y="1152475"/>
            <a:ext cx="20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Bradey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 Added night mode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-Added feature that blocks users from accessing grids and upload button while the simulation is running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821100" y="1152475"/>
            <a:ext cx="20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Easton</a:t>
            </a:r>
            <a:r>
              <a:rPr lang="en" u="sng"/>
              <a:t> </a:t>
            </a:r>
            <a:endParaRPr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Miscellaneous contributions to codebase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Continue to research all tools in tool stack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