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0087e38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0087e38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02624ac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02624ac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0087e38e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0087e38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02624ac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02624ac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02624a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02624a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02624ac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02624ac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02624ac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02624ac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Milestone 1 - Python Group 1</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Josh Mencsik, Bradey Lounsbury, </a:t>
            </a:r>
            <a:endParaRPr/>
          </a:p>
          <a:p>
            <a:pPr indent="0" lvl="0" marL="0" rtl="0" algn="ctr">
              <a:spcBef>
                <a:spcPts val="0"/>
              </a:spcBef>
              <a:spcAft>
                <a:spcPts val="0"/>
              </a:spcAft>
              <a:buNone/>
            </a:pPr>
            <a:r>
              <a:rPr lang="en"/>
              <a:t>Justin Adie, Easton Scowden</a:t>
            </a:r>
            <a:endParaRPr/>
          </a:p>
        </p:txBody>
      </p:sp>
      <p:pic>
        <p:nvPicPr>
          <p:cNvPr id="61" name="Google Shape;61;p13"/>
          <p:cNvPicPr preferRelativeResize="0"/>
          <p:nvPr/>
        </p:nvPicPr>
        <p:blipFill>
          <a:blip r:embed="rId3">
            <a:alphaModFix/>
          </a:blip>
          <a:stretch>
            <a:fillRect/>
          </a:stretch>
        </p:blipFill>
        <p:spPr>
          <a:xfrm>
            <a:off x="4024780" y="471025"/>
            <a:ext cx="1094450" cy="109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67" name="Google Shape;67;p14"/>
          <p:cNvSpPr txBox="1"/>
          <p:nvPr>
            <p:ph idx="1" type="body"/>
          </p:nvPr>
        </p:nvSpPr>
        <p:spPr>
          <a:xfrm>
            <a:off x="311700" y="1383550"/>
            <a:ext cx="36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 ( Flask framework )</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HTML5</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68" name="Google Shape;68;p14"/>
          <p:cNvSpPr txBox="1"/>
          <p:nvPr>
            <p:ph idx="1" type="body"/>
          </p:nvPr>
        </p:nvSpPr>
        <p:spPr>
          <a:xfrm>
            <a:off x="4572000" y="1383550"/>
            <a:ext cx="36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Docker</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69" name="Google Shape;69;p14"/>
          <p:cNvSpPr txBox="1"/>
          <p:nvPr>
            <p:ph idx="1" type="body"/>
          </p:nvPr>
        </p:nvSpPr>
        <p:spPr>
          <a:xfrm>
            <a:off x="1266600" y="1017725"/>
            <a:ext cx="17769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Current</a:t>
            </a:r>
            <a:endParaRPr sz="1500"/>
          </a:p>
          <a:p>
            <a:pPr indent="0" lvl="0" marL="0" rtl="0" algn="ctr">
              <a:spcBef>
                <a:spcPts val="1200"/>
              </a:spcBef>
              <a:spcAft>
                <a:spcPts val="0"/>
              </a:spcAft>
              <a:buNone/>
            </a:pPr>
            <a:r>
              <a:t/>
            </a:r>
            <a:endParaRPr sz="1400"/>
          </a:p>
          <a:p>
            <a:pPr indent="0" lvl="0" marL="457200" rtl="0" algn="ctr">
              <a:spcBef>
                <a:spcPts val="1200"/>
              </a:spcBef>
              <a:spcAft>
                <a:spcPts val="1200"/>
              </a:spcAft>
              <a:buNone/>
            </a:pPr>
            <a:r>
              <a:t/>
            </a:r>
            <a:endParaRPr sz="1400"/>
          </a:p>
        </p:txBody>
      </p:sp>
      <p:sp>
        <p:nvSpPr>
          <p:cNvPr id="70" name="Google Shape;70;p14"/>
          <p:cNvSpPr txBox="1"/>
          <p:nvPr>
            <p:ph idx="1" type="body"/>
          </p:nvPr>
        </p:nvSpPr>
        <p:spPr>
          <a:xfrm>
            <a:off x="5526900" y="1017725"/>
            <a:ext cx="17769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Upcoming</a:t>
            </a:r>
            <a:endParaRPr sz="1500"/>
          </a:p>
          <a:p>
            <a:pPr indent="0" lvl="0" marL="0" rtl="0" algn="ctr">
              <a:spcBef>
                <a:spcPts val="1200"/>
              </a:spcBef>
              <a:spcAft>
                <a:spcPts val="0"/>
              </a:spcAft>
              <a:buNone/>
            </a:pPr>
            <a:r>
              <a:t/>
            </a:r>
            <a:endParaRPr sz="1400"/>
          </a:p>
          <a:p>
            <a:pPr indent="0" lvl="0" marL="457200" rtl="0" algn="ctr">
              <a:spcBef>
                <a:spcPts val="1200"/>
              </a:spcBef>
              <a:spcAft>
                <a:spcPts val="1200"/>
              </a:spcAft>
              <a:buNone/>
            </a:pPr>
            <a:r>
              <a:t/>
            </a:r>
            <a:endParaRPr sz="1400"/>
          </a:p>
        </p:txBody>
      </p:sp>
      <p:pic>
        <p:nvPicPr>
          <p:cNvPr id="71" name="Google Shape;71;p14"/>
          <p:cNvPicPr preferRelativeResize="0"/>
          <p:nvPr/>
        </p:nvPicPr>
        <p:blipFill>
          <a:blip r:embed="rId3">
            <a:alphaModFix/>
          </a:blip>
          <a:stretch>
            <a:fillRect/>
          </a:stretch>
        </p:blipFill>
        <p:spPr>
          <a:xfrm>
            <a:off x="3351763" y="2624825"/>
            <a:ext cx="864300" cy="933850"/>
          </a:xfrm>
          <a:prstGeom prst="rect">
            <a:avLst/>
          </a:prstGeom>
          <a:noFill/>
          <a:ln>
            <a:noFill/>
          </a:ln>
        </p:spPr>
      </p:pic>
      <p:pic>
        <p:nvPicPr>
          <p:cNvPr id="72" name="Google Shape;72;p14"/>
          <p:cNvPicPr preferRelativeResize="0"/>
          <p:nvPr/>
        </p:nvPicPr>
        <p:blipFill>
          <a:blip r:embed="rId4">
            <a:alphaModFix/>
          </a:blip>
          <a:stretch>
            <a:fillRect/>
          </a:stretch>
        </p:blipFill>
        <p:spPr>
          <a:xfrm>
            <a:off x="1868550" y="2624825"/>
            <a:ext cx="933850" cy="933850"/>
          </a:xfrm>
          <a:prstGeom prst="rect">
            <a:avLst/>
          </a:prstGeom>
          <a:noFill/>
          <a:ln>
            <a:noFill/>
          </a:ln>
        </p:spPr>
      </p:pic>
      <p:pic>
        <p:nvPicPr>
          <p:cNvPr id="73" name="Google Shape;73;p14"/>
          <p:cNvPicPr preferRelativeResize="0"/>
          <p:nvPr/>
        </p:nvPicPr>
        <p:blipFill>
          <a:blip r:embed="rId5">
            <a:alphaModFix/>
          </a:blip>
          <a:stretch>
            <a:fillRect/>
          </a:stretch>
        </p:blipFill>
        <p:spPr>
          <a:xfrm>
            <a:off x="311700" y="2624825"/>
            <a:ext cx="933850" cy="933850"/>
          </a:xfrm>
          <a:prstGeom prst="rect">
            <a:avLst/>
          </a:prstGeom>
          <a:noFill/>
          <a:ln>
            <a:noFill/>
          </a:ln>
        </p:spPr>
      </p:pic>
      <p:pic>
        <p:nvPicPr>
          <p:cNvPr id="74" name="Google Shape;74;p14"/>
          <p:cNvPicPr preferRelativeResize="0"/>
          <p:nvPr/>
        </p:nvPicPr>
        <p:blipFill>
          <a:blip r:embed="rId6">
            <a:alphaModFix/>
          </a:blip>
          <a:stretch>
            <a:fillRect/>
          </a:stretch>
        </p:blipFill>
        <p:spPr>
          <a:xfrm>
            <a:off x="4801050" y="2571750"/>
            <a:ext cx="1480388" cy="986925"/>
          </a:xfrm>
          <a:prstGeom prst="rect">
            <a:avLst/>
          </a:prstGeom>
          <a:noFill/>
          <a:ln>
            <a:noFill/>
          </a:ln>
        </p:spPr>
      </p:pic>
      <p:pic>
        <p:nvPicPr>
          <p:cNvPr id="75" name="Google Shape;75;p14"/>
          <p:cNvPicPr preferRelativeResize="0"/>
          <p:nvPr/>
        </p:nvPicPr>
        <p:blipFill>
          <a:blip r:embed="rId7">
            <a:alphaModFix/>
          </a:blip>
          <a:stretch>
            <a:fillRect/>
          </a:stretch>
        </p:blipFill>
        <p:spPr>
          <a:xfrm>
            <a:off x="4801050" y="3986251"/>
            <a:ext cx="3165350" cy="813700"/>
          </a:xfrm>
          <a:prstGeom prst="rect">
            <a:avLst/>
          </a:prstGeom>
          <a:noFill/>
          <a:ln>
            <a:noFill/>
          </a:ln>
        </p:spPr>
      </p:pic>
      <p:cxnSp>
        <p:nvCxnSpPr>
          <p:cNvPr id="76" name="Google Shape;76;p14"/>
          <p:cNvCxnSpPr/>
          <p:nvPr/>
        </p:nvCxnSpPr>
        <p:spPr>
          <a:xfrm>
            <a:off x="1346150" y="3104175"/>
            <a:ext cx="351600" cy="0"/>
          </a:xfrm>
          <a:prstGeom prst="straightConnector1">
            <a:avLst/>
          </a:prstGeom>
          <a:noFill/>
          <a:ln cap="flat" cmpd="sng" w="76200">
            <a:solidFill>
              <a:schemeClr val="dk2"/>
            </a:solidFill>
            <a:prstDash val="solid"/>
            <a:round/>
            <a:headEnd len="med" w="med" type="none"/>
            <a:tailEnd len="med" w="med" type="none"/>
          </a:ln>
        </p:spPr>
      </p:cxnSp>
      <p:cxnSp>
        <p:nvCxnSpPr>
          <p:cNvPr id="77" name="Google Shape;77;p14"/>
          <p:cNvCxnSpPr/>
          <p:nvPr/>
        </p:nvCxnSpPr>
        <p:spPr>
          <a:xfrm>
            <a:off x="3023825" y="3084100"/>
            <a:ext cx="160800" cy="0"/>
          </a:xfrm>
          <a:prstGeom prst="straightConnector1">
            <a:avLst/>
          </a:prstGeom>
          <a:noFill/>
          <a:ln cap="flat" cmpd="sng" w="76200">
            <a:solidFill>
              <a:schemeClr val="dk2"/>
            </a:solidFill>
            <a:prstDash val="solid"/>
            <a:round/>
            <a:headEnd len="med" w="med" type="none"/>
            <a:tailEnd len="med" w="med" type="none"/>
          </a:ln>
        </p:spPr>
      </p:cxnSp>
      <p:cxnSp>
        <p:nvCxnSpPr>
          <p:cNvPr id="78" name="Google Shape;78;p14"/>
          <p:cNvCxnSpPr/>
          <p:nvPr/>
        </p:nvCxnSpPr>
        <p:spPr>
          <a:xfrm>
            <a:off x="4383200" y="3091750"/>
            <a:ext cx="303300" cy="0"/>
          </a:xfrm>
          <a:prstGeom prst="straightConnector1">
            <a:avLst/>
          </a:prstGeom>
          <a:noFill/>
          <a:ln cap="flat" cmpd="sng" w="76200">
            <a:solidFill>
              <a:schemeClr val="dk2"/>
            </a:solidFill>
            <a:prstDash val="solid"/>
            <a:round/>
            <a:headEnd len="med" w="med" type="none"/>
            <a:tailEnd len="med" w="med" type="none"/>
          </a:ln>
        </p:spPr>
      </p:cxnSp>
      <p:cxnSp>
        <p:nvCxnSpPr>
          <p:cNvPr id="79" name="Google Shape;79;p14"/>
          <p:cNvCxnSpPr>
            <a:stCxn id="74" idx="2"/>
          </p:cNvCxnSpPr>
          <p:nvPr/>
        </p:nvCxnSpPr>
        <p:spPr>
          <a:xfrm>
            <a:off x="5541244" y="3558675"/>
            <a:ext cx="4200" cy="319200"/>
          </a:xfrm>
          <a:prstGeom prst="straightConnector1">
            <a:avLst/>
          </a:prstGeom>
          <a:noFill/>
          <a:ln cap="flat" cmpd="sng" w="76200">
            <a:solidFill>
              <a:schemeClr val="dk2"/>
            </a:solidFill>
            <a:prstDash val="solid"/>
            <a:round/>
            <a:headEnd len="med" w="med" type="none"/>
            <a:tailEnd len="med" w="med" type="none"/>
          </a:ln>
        </p:spPr>
      </p:cxnSp>
      <p:sp>
        <p:nvSpPr>
          <p:cNvPr id="80" name="Google Shape;80;p14"/>
          <p:cNvSpPr/>
          <p:nvPr/>
        </p:nvSpPr>
        <p:spPr>
          <a:xfrm>
            <a:off x="251150" y="2511475"/>
            <a:ext cx="2662200" cy="1205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Responsibilities </a:t>
            </a:r>
            <a:endParaRPr/>
          </a:p>
        </p:txBody>
      </p:sp>
      <p:sp>
        <p:nvSpPr>
          <p:cNvPr id="86" name="Google Shape;86;p15"/>
          <p:cNvSpPr txBox="1"/>
          <p:nvPr>
            <p:ph idx="1" type="body"/>
          </p:nvPr>
        </p:nvSpPr>
        <p:spPr>
          <a:xfrm>
            <a:off x="181100"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Justin </a:t>
            </a:r>
            <a:endParaRPr u="sng"/>
          </a:p>
          <a:p>
            <a:pPr indent="0" lvl="0" marL="0" rtl="0" algn="l">
              <a:spcBef>
                <a:spcPts val="1200"/>
              </a:spcBef>
              <a:spcAft>
                <a:spcPts val="0"/>
              </a:spcAft>
              <a:buNone/>
            </a:pPr>
            <a:r>
              <a:rPr lang="en" sz="1500"/>
              <a:t>-Maintaining codebase</a:t>
            </a:r>
            <a:endParaRPr sz="1500"/>
          </a:p>
          <a:p>
            <a:pPr indent="0" lvl="0" marL="0" rtl="0" algn="l">
              <a:spcBef>
                <a:spcPts val="1200"/>
              </a:spcBef>
              <a:spcAft>
                <a:spcPts val="0"/>
              </a:spcAft>
              <a:buNone/>
            </a:pPr>
            <a:r>
              <a:rPr lang="en" sz="1500"/>
              <a:t>-Setup prep for team members to work on for upcoming milestones</a:t>
            </a:r>
            <a:endParaRPr sz="1500"/>
          </a:p>
          <a:p>
            <a:pPr indent="0" lvl="0" marL="0" rtl="0" algn="l">
              <a:spcBef>
                <a:spcPts val="1200"/>
              </a:spcBef>
              <a:spcAft>
                <a:spcPts val="1200"/>
              </a:spcAft>
              <a:buNone/>
            </a:pPr>
            <a:r>
              <a:rPr lang="en" sz="1500"/>
              <a:t>-</a:t>
            </a:r>
            <a:r>
              <a:rPr lang="en" sz="1500"/>
              <a:t>Miscellaneous</a:t>
            </a:r>
            <a:r>
              <a:rPr lang="en" sz="1500"/>
              <a:t> contributions to codebase</a:t>
            </a:r>
            <a:endParaRPr sz="1500"/>
          </a:p>
        </p:txBody>
      </p:sp>
      <p:sp>
        <p:nvSpPr>
          <p:cNvPr id="87" name="Google Shape;87;p15"/>
          <p:cNvSpPr txBox="1"/>
          <p:nvPr>
            <p:ph idx="1" type="body"/>
          </p:nvPr>
        </p:nvSpPr>
        <p:spPr>
          <a:xfrm>
            <a:off x="2548625"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Josh</a:t>
            </a:r>
            <a:r>
              <a:rPr lang="en" u="sng"/>
              <a:t> </a:t>
            </a:r>
            <a:endParaRPr u="sng"/>
          </a:p>
          <a:p>
            <a:pPr indent="0" lvl="0" marL="0" rtl="0" algn="l">
              <a:spcBef>
                <a:spcPts val="1200"/>
              </a:spcBef>
              <a:spcAft>
                <a:spcPts val="0"/>
              </a:spcAft>
              <a:buNone/>
            </a:pPr>
            <a:r>
              <a:rPr lang="en" sz="1500"/>
              <a:t>-Helped in research on Flask</a:t>
            </a:r>
            <a:endParaRPr sz="1500"/>
          </a:p>
          <a:p>
            <a:pPr indent="0" lvl="0" marL="0" rtl="0" algn="l">
              <a:spcBef>
                <a:spcPts val="1200"/>
              </a:spcBef>
              <a:spcAft>
                <a:spcPts val="1200"/>
              </a:spcAft>
              <a:buNone/>
            </a:pPr>
            <a:r>
              <a:rPr lang="en" sz="1500"/>
              <a:t>-Miscellaneous contributions to codebase</a:t>
            </a:r>
            <a:endParaRPr sz="1500"/>
          </a:p>
        </p:txBody>
      </p:sp>
      <p:sp>
        <p:nvSpPr>
          <p:cNvPr id="88" name="Google Shape;88;p15"/>
          <p:cNvSpPr txBox="1"/>
          <p:nvPr>
            <p:ph idx="1" type="body"/>
          </p:nvPr>
        </p:nvSpPr>
        <p:spPr>
          <a:xfrm>
            <a:off x="4806725"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Bradey</a:t>
            </a:r>
            <a:endParaRPr u="sng"/>
          </a:p>
          <a:p>
            <a:pPr indent="0" lvl="0" marL="0" rtl="0" algn="l">
              <a:spcBef>
                <a:spcPts val="1200"/>
              </a:spcBef>
              <a:spcAft>
                <a:spcPts val="0"/>
              </a:spcAft>
              <a:buNone/>
            </a:pPr>
            <a:r>
              <a:rPr lang="en" sz="1600"/>
              <a:t>- </a:t>
            </a:r>
            <a:r>
              <a:rPr lang="en" sz="1500"/>
              <a:t>Spelled “Hello World” in grid</a:t>
            </a:r>
            <a:endParaRPr sz="1500"/>
          </a:p>
          <a:p>
            <a:pPr indent="0" lvl="0" marL="0" rtl="0" algn="l">
              <a:spcBef>
                <a:spcPts val="1200"/>
              </a:spcBef>
              <a:spcAft>
                <a:spcPts val="0"/>
              </a:spcAft>
              <a:buNone/>
            </a:pPr>
            <a:r>
              <a:rPr lang="en" sz="1500"/>
              <a:t>-</a:t>
            </a:r>
            <a:r>
              <a:rPr lang="en" sz="1500"/>
              <a:t> Mi</a:t>
            </a:r>
            <a:r>
              <a:rPr lang="en" sz="1500"/>
              <a:t>scellaneous contributions to codebase</a:t>
            </a:r>
            <a:endParaRPr sz="1500"/>
          </a:p>
          <a:p>
            <a:pPr indent="0" lvl="0" marL="0" rtl="0" algn="l">
              <a:spcBef>
                <a:spcPts val="1200"/>
              </a:spcBef>
              <a:spcAft>
                <a:spcPts val="1200"/>
              </a:spcAft>
              <a:buNone/>
            </a:pPr>
            <a:r>
              <a:t/>
            </a:r>
            <a:endParaRPr sz="1500"/>
          </a:p>
        </p:txBody>
      </p:sp>
      <p:sp>
        <p:nvSpPr>
          <p:cNvPr id="89" name="Google Shape;89;p15"/>
          <p:cNvSpPr txBox="1"/>
          <p:nvPr>
            <p:ph idx="1" type="body"/>
          </p:nvPr>
        </p:nvSpPr>
        <p:spPr>
          <a:xfrm>
            <a:off x="6821100"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Easton</a:t>
            </a:r>
            <a:r>
              <a:rPr lang="en" u="sng"/>
              <a:t> </a:t>
            </a:r>
            <a:endParaRPr u="sng"/>
          </a:p>
          <a:p>
            <a:pPr indent="-323850" lvl="0" marL="457200" rtl="0" algn="l">
              <a:spcBef>
                <a:spcPts val="1200"/>
              </a:spcBef>
              <a:spcAft>
                <a:spcPts val="0"/>
              </a:spcAft>
              <a:buSzPts val="1500"/>
              <a:buChar char="-"/>
            </a:pPr>
            <a:r>
              <a:rPr lang="en" sz="1500"/>
              <a:t>Miscellaneous contributions to codebase</a:t>
            </a:r>
            <a:endParaRPr sz="1500"/>
          </a:p>
          <a:p>
            <a:pPr indent="-323850" lvl="0" marL="457200" rtl="0" algn="l">
              <a:spcBef>
                <a:spcPts val="0"/>
              </a:spcBef>
              <a:spcAft>
                <a:spcPts val="0"/>
              </a:spcAft>
              <a:buSzPts val="1500"/>
              <a:buChar char="-"/>
            </a:pPr>
            <a:r>
              <a:rPr lang="en" sz="1500"/>
              <a:t>Continue to research all tools in tool stack</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 Chain</a:t>
            </a:r>
            <a:endParaRPr/>
          </a:p>
        </p:txBody>
      </p:sp>
      <p:sp>
        <p:nvSpPr>
          <p:cNvPr id="95" name="Google Shape;95;p16"/>
          <p:cNvSpPr txBox="1"/>
          <p:nvPr>
            <p:ph idx="1" type="body"/>
          </p:nvPr>
        </p:nvSpPr>
        <p:spPr>
          <a:xfrm>
            <a:off x="311700" y="1324750"/>
            <a:ext cx="19707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VS Code</a:t>
            </a:r>
            <a:endParaRPr sz="1900"/>
          </a:p>
          <a:p>
            <a:pPr indent="-349250" lvl="0" marL="457200" rtl="0" algn="l">
              <a:spcBef>
                <a:spcPts val="0"/>
              </a:spcBef>
              <a:spcAft>
                <a:spcPts val="0"/>
              </a:spcAft>
              <a:buSzPts val="1900"/>
              <a:buChar char="-"/>
            </a:pPr>
            <a:r>
              <a:rPr lang="en" sz="1900"/>
              <a:t>Git/Github</a:t>
            </a:r>
            <a:endParaRPr sz="1900"/>
          </a:p>
          <a:p>
            <a:pPr indent="-349250" lvl="0" marL="457200" rtl="0" algn="l">
              <a:spcBef>
                <a:spcPts val="0"/>
              </a:spcBef>
              <a:spcAft>
                <a:spcPts val="0"/>
              </a:spcAft>
              <a:buSzPts val="1900"/>
              <a:buChar char="-"/>
            </a:pPr>
            <a:r>
              <a:rPr lang="en" sz="1900"/>
              <a:t>Doxygen</a:t>
            </a:r>
            <a:endParaRPr sz="1900"/>
          </a:p>
        </p:txBody>
      </p:sp>
      <p:pic>
        <p:nvPicPr>
          <p:cNvPr id="96" name="Google Shape;96;p16"/>
          <p:cNvPicPr preferRelativeResize="0"/>
          <p:nvPr/>
        </p:nvPicPr>
        <p:blipFill>
          <a:blip r:embed="rId3">
            <a:alphaModFix/>
          </a:blip>
          <a:stretch>
            <a:fillRect/>
          </a:stretch>
        </p:blipFill>
        <p:spPr>
          <a:xfrm>
            <a:off x="4244050" y="445025"/>
            <a:ext cx="1805700" cy="1805700"/>
          </a:xfrm>
          <a:prstGeom prst="rect">
            <a:avLst/>
          </a:prstGeom>
          <a:noFill/>
          <a:ln>
            <a:noFill/>
          </a:ln>
        </p:spPr>
      </p:pic>
      <p:pic>
        <p:nvPicPr>
          <p:cNvPr id="97" name="Google Shape;97;p16"/>
          <p:cNvPicPr preferRelativeResize="0"/>
          <p:nvPr/>
        </p:nvPicPr>
        <p:blipFill>
          <a:blip r:embed="rId4">
            <a:alphaModFix/>
          </a:blip>
          <a:stretch>
            <a:fillRect/>
          </a:stretch>
        </p:blipFill>
        <p:spPr>
          <a:xfrm>
            <a:off x="2141825" y="2732000"/>
            <a:ext cx="3571805" cy="2009151"/>
          </a:xfrm>
          <a:prstGeom prst="rect">
            <a:avLst/>
          </a:prstGeom>
          <a:noFill/>
          <a:ln>
            <a:noFill/>
          </a:ln>
        </p:spPr>
      </p:pic>
      <p:pic>
        <p:nvPicPr>
          <p:cNvPr id="98" name="Google Shape;98;p16"/>
          <p:cNvPicPr preferRelativeResize="0"/>
          <p:nvPr/>
        </p:nvPicPr>
        <p:blipFill>
          <a:blip r:embed="rId5">
            <a:alphaModFix/>
          </a:blip>
          <a:stretch>
            <a:fillRect/>
          </a:stretch>
        </p:blipFill>
        <p:spPr>
          <a:xfrm>
            <a:off x="5315475" y="2731998"/>
            <a:ext cx="3348950" cy="87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Tech Platforms</a:t>
            </a:r>
            <a:endParaRPr/>
          </a:p>
        </p:txBody>
      </p:sp>
      <p:sp>
        <p:nvSpPr>
          <p:cNvPr id="104" name="Google Shape;104;p17"/>
          <p:cNvSpPr txBox="1"/>
          <p:nvPr>
            <p:ph idx="1" type="body"/>
          </p:nvPr>
        </p:nvSpPr>
        <p:spPr>
          <a:xfrm>
            <a:off x="311775" y="1848175"/>
            <a:ext cx="3549900" cy="22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Justin - Windows / Linux</a:t>
            </a:r>
            <a:endParaRPr/>
          </a:p>
          <a:p>
            <a:pPr indent="0" lvl="0" marL="0" rtl="0" algn="l">
              <a:spcBef>
                <a:spcPts val="1200"/>
              </a:spcBef>
              <a:spcAft>
                <a:spcPts val="0"/>
              </a:spcAft>
              <a:buNone/>
            </a:pPr>
            <a:r>
              <a:rPr lang="en"/>
              <a:t>Josh - Windows</a:t>
            </a:r>
            <a:endParaRPr/>
          </a:p>
          <a:p>
            <a:pPr indent="0" lvl="0" marL="0" rtl="0" algn="l">
              <a:spcBef>
                <a:spcPts val="1200"/>
              </a:spcBef>
              <a:spcAft>
                <a:spcPts val="0"/>
              </a:spcAft>
              <a:buNone/>
            </a:pPr>
            <a:r>
              <a:rPr lang="en"/>
              <a:t>Easton - Windows </a:t>
            </a:r>
            <a:endParaRPr/>
          </a:p>
          <a:p>
            <a:pPr indent="0" lvl="0" marL="0" rtl="0" algn="l">
              <a:spcBef>
                <a:spcPts val="1200"/>
              </a:spcBef>
              <a:spcAft>
                <a:spcPts val="1200"/>
              </a:spcAft>
              <a:buNone/>
            </a:pPr>
            <a:r>
              <a:rPr lang="en"/>
              <a:t>Bradey - Windows / Linux</a:t>
            </a:r>
            <a:endParaRPr/>
          </a:p>
        </p:txBody>
      </p:sp>
      <p:pic>
        <p:nvPicPr>
          <p:cNvPr id="105" name="Google Shape;105;p17"/>
          <p:cNvPicPr preferRelativeResize="0"/>
          <p:nvPr/>
        </p:nvPicPr>
        <p:blipFill>
          <a:blip r:embed="rId3">
            <a:alphaModFix/>
          </a:blip>
          <a:stretch>
            <a:fillRect/>
          </a:stretch>
        </p:blipFill>
        <p:spPr>
          <a:xfrm>
            <a:off x="4175724" y="914575"/>
            <a:ext cx="2311151" cy="2040200"/>
          </a:xfrm>
          <a:prstGeom prst="rect">
            <a:avLst/>
          </a:prstGeom>
          <a:noFill/>
          <a:ln>
            <a:noFill/>
          </a:ln>
        </p:spPr>
      </p:pic>
      <p:pic>
        <p:nvPicPr>
          <p:cNvPr id="106" name="Google Shape;106;p17"/>
          <p:cNvPicPr preferRelativeResize="0"/>
          <p:nvPr/>
        </p:nvPicPr>
        <p:blipFill>
          <a:blip r:embed="rId4">
            <a:alphaModFix/>
          </a:blip>
          <a:stretch>
            <a:fillRect/>
          </a:stretch>
        </p:blipFill>
        <p:spPr>
          <a:xfrm>
            <a:off x="6394423" y="2305975"/>
            <a:ext cx="2437876" cy="26928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Upcoming Project Goals</a:t>
            </a:r>
            <a:endParaRPr/>
          </a:p>
        </p:txBody>
      </p:sp>
      <p:sp>
        <p:nvSpPr>
          <p:cNvPr id="112" name="Google Shape;11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Animated grid</a:t>
            </a:r>
            <a:endParaRPr sz="2000"/>
          </a:p>
          <a:p>
            <a:pPr indent="-355600" lvl="0" marL="457200" rtl="0" algn="l">
              <a:spcBef>
                <a:spcPts val="0"/>
              </a:spcBef>
              <a:spcAft>
                <a:spcPts val="0"/>
              </a:spcAft>
              <a:buSzPts val="2000"/>
              <a:buChar char="-"/>
            </a:pPr>
            <a:r>
              <a:rPr lang="en" sz="2000"/>
              <a:t>Implementation of Game of Life</a:t>
            </a:r>
            <a:endParaRPr sz="2000"/>
          </a:p>
          <a:p>
            <a:pPr indent="-355600" lvl="0" marL="457200" rtl="0" algn="l">
              <a:spcBef>
                <a:spcPts val="0"/>
              </a:spcBef>
              <a:spcAft>
                <a:spcPts val="0"/>
              </a:spcAft>
              <a:buSzPts val="2000"/>
              <a:buChar char="-"/>
            </a:pPr>
            <a:r>
              <a:rPr lang="en" sz="2000"/>
              <a:t>Researching a method to run flask without being in a python environment</a:t>
            </a:r>
            <a:endParaRPr sz="2000"/>
          </a:p>
          <a:p>
            <a:pPr indent="-355600" lvl="0" marL="457200" rtl="0" algn="l">
              <a:spcBef>
                <a:spcPts val="0"/>
              </a:spcBef>
              <a:spcAft>
                <a:spcPts val="0"/>
              </a:spcAft>
              <a:buSzPts val="2000"/>
              <a:buChar char="-"/>
            </a:pPr>
            <a:r>
              <a:rPr lang="en" sz="2000"/>
              <a:t>Setup config files for environment variables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 Structure</a:t>
            </a:r>
            <a:endParaRPr/>
          </a:p>
        </p:txBody>
      </p:sp>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now there is only a main branch</a:t>
            </a:r>
            <a:endParaRPr/>
          </a:p>
          <a:p>
            <a:pPr indent="-342900" lvl="0" marL="457200" rtl="0" algn="l">
              <a:spcBef>
                <a:spcPts val="0"/>
              </a:spcBef>
              <a:spcAft>
                <a:spcPts val="0"/>
              </a:spcAft>
              <a:buSzPts val="1800"/>
              <a:buChar char="-"/>
            </a:pPr>
            <a:r>
              <a:rPr lang="en"/>
              <a:t>Flask requires that we place the javascript file into the static folder and the html in the template folder</a:t>
            </a:r>
            <a:endParaRPr/>
          </a:p>
        </p:txBody>
      </p:sp>
      <p:pic>
        <p:nvPicPr>
          <p:cNvPr id="119" name="Google Shape;119;p19"/>
          <p:cNvPicPr preferRelativeResize="0"/>
          <p:nvPr/>
        </p:nvPicPr>
        <p:blipFill>
          <a:blip r:embed="rId3">
            <a:alphaModFix/>
          </a:blip>
          <a:stretch>
            <a:fillRect/>
          </a:stretch>
        </p:blipFill>
        <p:spPr>
          <a:xfrm>
            <a:off x="2776525" y="2396863"/>
            <a:ext cx="3590925" cy="223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Structure</a:t>
            </a:r>
            <a:endParaRPr/>
          </a:p>
        </p:txBody>
      </p:sp>
      <p:sp>
        <p:nvSpPr>
          <p:cNvPr id="125" name="Google Shape;12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member will individually research any technologies needed and work toward completing each milestone. A member will check with the rest of the group before making any changes to allow the whole group to be aware of the progress made and any possible changes. Team meetings will be used to touch base and decide what work needs to be done for the week and who should complete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