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60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2"/>
    <p:restoredTop sz="96327"/>
  </p:normalViewPr>
  <p:slideViewPr>
    <p:cSldViewPr snapToGrid="0" snapToObjects="1">
      <p:cViewPr varScale="1">
        <p:scale>
          <a:sx n="108" d="100"/>
          <a:sy n="108" d="100"/>
        </p:scale>
        <p:origin x="232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D3F44-F57B-0A4B-979E-3039303C51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2BCE1B-388F-C346-9902-C6E7478402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EBB75D-4D67-AE44-91AD-7BF4EA49E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D868A-E21B-DB4F-A0B4-679AD6AB37F3}" type="datetimeFigureOut">
              <a:rPr lang="en-US" smtClean="0"/>
              <a:t>11/6/24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98BBE2-FAF3-CB49-BDA8-68FD02A95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38CC7-88C7-9E42-A9B0-CE0B3C0DA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39C9D-EFF9-FA4E-A45B-11973F449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119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A8E70-3CBF-8147-989E-E416D18E2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0F2426-0AD4-EF45-821C-77731411AD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B1E20E-6B7D-FE4E-95DB-03A5CA5FA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D868A-E21B-DB4F-A0B4-679AD6AB37F3}" type="datetimeFigureOut">
              <a:rPr lang="en-US" smtClean="0"/>
              <a:t>11/6/24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9FA6C-53BF-3A48-978A-F918CA1AD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F5C75-FDD7-394D-9491-73D82DF24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39C9D-EFF9-FA4E-A45B-11973F449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741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D6FB5F-0FEF-9E40-A433-7ED5FC8818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F516B6-F400-C843-8F38-3864D216B2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2B2D3-B9E7-1243-AEBF-D5813DAA4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D868A-E21B-DB4F-A0B4-679AD6AB37F3}" type="datetimeFigureOut">
              <a:rPr lang="en-US" smtClean="0"/>
              <a:t>11/6/24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6D67F-E069-B04E-B5C0-B15082139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DCB7D5-B63E-A742-B1A4-500518C54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39C9D-EFF9-FA4E-A45B-11973F449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76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FE6EF-5C6A-BC44-8ACE-BF726049D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246BC-B879-444E-859E-31B4715E1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740DE-FBDC-E543-92C2-5AD84732C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D868A-E21B-DB4F-A0B4-679AD6AB37F3}" type="datetimeFigureOut">
              <a:rPr lang="en-US" smtClean="0"/>
              <a:t>11/6/24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295A1-F698-894B-BA61-E5B702592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BB0B35-41FB-BF42-9184-DBBCFF659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39C9D-EFF9-FA4E-A45B-11973F449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87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B571D-17A0-D04B-948F-27D93375B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5AEAA4-7B16-C94D-8791-2F93811B4C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032CF1-69A5-F041-9E0C-E3B4D6AAB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D868A-E21B-DB4F-A0B4-679AD6AB37F3}" type="datetimeFigureOut">
              <a:rPr lang="en-US" smtClean="0"/>
              <a:t>11/6/24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ADA21-500C-D243-B520-ED8039C3C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DBDF25-E096-9949-AD4A-6A6CEFC55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39C9D-EFF9-FA4E-A45B-11973F449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403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1C13E-7DA7-5545-8138-ED29C497B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D913A-55B7-684E-9E48-C591F347F2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DBAC96-05DF-3049-9CEC-C113726940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0FA26C-974C-164F-9393-C1DE1F8E5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D868A-E21B-DB4F-A0B4-679AD6AB37F3}" type="datetimeFigureOut">
              <a:rPr lang="en-US" smtClean="0"/>
              <a:t>11/6/24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EA8542-07A4-B24A-9675-43E9D9090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D5924F-72DA-B742-963A-22559D369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39C9D-EFF9-FA4E-A45B-11973F449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637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145A6-F272-454A-BDCC-A2F85BADD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BFCBF2-A47F-644C-A806-CB6B73A9F4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A6DA60-1AEB-304F-915C-5431A4CB77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67D1EE-7252-274F-A0D4-F28884C1D9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DC1F57-3523-8849-BF19-32D1C23B31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D34AA5-2729-6247-807C-D5D187B74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D868A-E21B-DB4F-A0B4-679AD6AB37F3}" type="datetimeFigureOut">
              <a:rPr lang="en-US" smtClean="0"/>
              <a:t>11/6/24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E9D03B-9C92-C649-9A59-F8E3DEA36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956836-D1C4-7741-97BA-9ED63E9CE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39C9D-EFF9-FA4E-A45B-11973F449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313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DF5C5-ECE1-CA4D-B5FD-88EF296EA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4F5B5D-2122-AF43-B92D-FC158B0AE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D868A-E21B-DB4F-A0B4-679AD6AB37F3}" type="datetimeFigureOut">
              <a:rPr lang="en-US" smtClean="0"/>
              <a:t>11/6/24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B598E0-AE32-044B-9C33-DCCA7FF94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DE964E-43C0-D342-B707-EBADB370A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39C9D-EFF9-FA4E-A45B-11973F449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904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640566-783B-0348-8FDB-C2EA7A9FB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D868A-E21B-DB4F-A0B4-679AD6AB37F3}" type="datetimeFigureOut">
              <a:rPr lang="en-US" smtClean="0"/>
              <a:t>11/6/24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A30791-5BCC-3647-B84C-6EA64B617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D7DA54-8E27-4C4D-A731-7C1FFF9AA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39C9D-EFF9-FA4E-A45B-11973F449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031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32267-BE4C-C149-A262-C815787FA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65AA1-BF5E-0649-B563-D7610BBA7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BC3677-1993-3247-8052-CF5EC87BC6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204DA3-7C7E-664F-BD7E-320E78F4E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D868A-E21B-DB4F-A0B4-679AD6AB37F3}" type="datetimeFigureOut">
              <a:rPr lang="en-US" smtClean="0"/>
              <a:t>11/6/24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C6BEDC-C066-DE4A-8C76-8712432B5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7F2EB4-D04D-B44E-BDB0-59E9FAA6B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39C9D-EFF9-FA4E-A45B-11973F449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226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5EDC8-DE93-2041-9390-851924906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9318FE-E8A9-8941-B9D0-839344F431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20CE0C-0A48-6F4B-AD9B-8E7A9F0B27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BB5A8D-F656-2049-A453-BCF2C323F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D868A-E21B-DB4F-A0B4-679AD6AB37F3}" type="datetimeFigureOut">
              <a:rPr lang="en-US" smtClean="0"/>
              <a:t>11/6/24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0895CA-0C40-BF4F-A6F0-2BB9C69A7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74C7FB-BE96-1141-95C8-AE0029A8F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39C9D-EFF9-FA4E-A45B-11973F449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353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5CB288-1650-B842-8380-2FED77920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1F7919-8B11-D84F-872C-8476ACD24A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BC5679-9774-7C4B-BC47-C0EB3E29F6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D868A-E21B-DB4F-A0B4-679AD6AB37F3}" type="datetimeFigureOut">
              <a:rPr lang="en-US" smtClean="0"/>
              <a:t>11/6/24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2D90B-801A-334F-B722-FC403C9471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9FAC07-9C65-F44B-9EC2-EC9E9DF0C1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39C9D-EFF9-FA4E-A45B-11973F449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002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ompneuro.neuromatch.io/projects/docs/project_templates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75BCE-D5F4-824C-94FE-9A0222B275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Projects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8234E8-C024-C14E-B184-4FEB470BFA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PN4106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01066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7AD639-5687-B549-A396-FBB2BC3B0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Details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7BC42B8-634D-0141-82BD-6A2B7AA5E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Jupyter</a:t>
            </a:r>
            <a:r>
              <a:rPr lang="en-US" dirty="0"/>
              <a:t> notebook that:</a:t>
            </a:r>
          </a:p>
          <a:p>
            <a:r>
              <a:rPr lang="en-US" dirty="0"/>
              <a:t>Introduces your project question and topic area</a:t>
            </a:r>
          </a:p>
          <a:p>
            <a:r>
              <a:rPr lang="en-US" dirty="0"/>
              <a:t>Loads data</a:t>
            </a:r>
          </a:p>
          <a:p>
            <a:r>
              <a:rPr lang="en-US" dirty="0"/>
              <a:t>Describes and Performs analyses (several) of the data</a:t>
            </a:r>
          </a:p>
          <a:p>
            <a:r>
              <a:rPr lang="en-US" dirty="0"/>
              <a:t>Visualizes these analyses</a:t>
            </a:r>
          </a:p>
          <a:p>
            <a:r>
              <a:rPr lang="en-US" dirty="0"/>
              <a:t>Describes how to interpret these results</a:t>
            </a:r>
          </a:p>
          <a:p>
            <a:pPr lvl="1"/>
            <a:r>
              <a:rPr lang="en-US" dirty="0"/>
              <a:t>(Note descriptive is fine, no inferential statistics are required)</a:t>
            </a:r>
          </a:p>
          <a:p>
            <a:r>
              <a:rPr lang="en-US" dirty="0"/>
              <a:t>The last few weeks of class time will be available for my help with your projects</a:t>
            </a:r>
          </a:p>
        </p:txBody>
      </p:sp>
    </p:spTree>
    <p:extLst>
      <p:ext uri="{BB962C8B-B14F-4D97-AF65-F5344CB8AC3E}">
        <p14:creationId xmlns:p14="http://schemas.microsoft.com/office/powerpoint/2010/main" val="467357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EAC72-603B-B64B-BE30-C687FE2D2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Topic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3D7CE-E95F-3643-B528-DDD3AC21E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are free to choose a topic</a:t>
            </a:r>
          </a:p>
          <a:p>
            <a:r>
              <a:rPr lang="en-US" dirty="0"/>
              <a:t>Can be anything.  Suggest related to your dissertation project if possible. </a:t>
            </a:r>
          </a:p>
          <a:p>
            <a:r>
              <a:rPr lang="en-US" dirty="0"/>
              <a:t>Ideally Pick your project by Friday Week 9.</a:t>
            </a:r>
          </a:p>
          <a:p>
            <a:r>
              <a:rPr lang="en-US" dirty="0"/>
              <a:t>Optional feedback on project.  I’ll send a link for you to submit:</a:t>
            </a:r>
          </a:p>
          <a:p>
            <a:pPr lvl="1"/>
            <a:r>
              <a:rPr lang="en-US" dirty="0"/>
              <a:t>What is your topic and question?</a:t>
            </a:r>
          </a:p>
          <a:p>
            <a:pPr lvl="1"/>
            <a:r>
              <a:rPr lang="en-US" dirty="0"/>
              <a:t>What is your dataset?</a:t>
            </a:r>
          </a:p>
          <a:p>
            <a:pPr lvl="1"/>
            <a:r>
              <a:rPr lang="en-US" dirty="0"/>
              <a:t>Any question you might have</a:t>
            </a:r>
          </a:p>
        </p:txBody>
      </p:sp>
    </p:spTree>
    <p:extLst>
      <p:ext uri="{BB962C8B-B14F-4D97-AF65-F5344CB8AC3E}">
        <p14:creationId xmlns:p14="http://schemas.microsoft.com/office/powerpoint/2010/main" val="1651340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7524C-835D-DF43-8689-66D72E83F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Psychology &amp; Neuroscience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78B2A-61AE-DF41-A8BA-6C7C95253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Neuromatch</a:t>
            </a:r>
            <a:r>
              <a:rPr lang="en-US" dirty="0"/>
              <a:t> Academy Projects</a:t>
            </a:r>
          </a:p>
          <a:p>
            <a:r>
              <a:rPr lang="en-US" dirty="0"/>
              <a:t>These are amazing real neuroscience datasets with template </a:t>
            </a:r>
            <a:r>
              <a:rPr lang="en-US" dirty="0" err="1"/>
              <a:t>jupyter</a:t>
            </a:r>
            <a:r>
              <a:rPr lang="en-US" dirty="0"/>
              <a:t> notebooks setup to get started.</a:t>
            </a:r>
          </a:p>
          <a:p>
            <a:r>
              <a:rPr lang="en-US" dirty="0">
                <a:hlinkClick r:id="rId2"/>
              </a:rPr>
              <a:t>https://compneuro.neuromatch.io/projects/docs/project_templates.html</a:t>
            </a:r>
            <a:endParaRPr lang="en-US" dirty="0"/>
          </a:p>
          <a:p>
            <a:r>
              <a:rPr lang="en-US" dirty="0"/>
              <a:t>Note these are real datasets that have supported real scientific publications.   </a:t>
            </a:r>
          </a:p>
          <a:p>
            <a:r>
              <a:rPr lang="en-US" dirty="0"/>
              <a:t> The templates provide example questions.  Projects for this module would typically only be 1 or 2 of the “green” section boxes</a:t>
            </a:r>
          </a:p>
        </p:txBody>
      </p:sp>
    </p:spTree>
    <p:extLst>
      <p:ext uri="{BB962C8B-B14F-4D97-AF65-F5344CB8AC3E}">
        <p14:creationId xmlns:p14="http://schemas.microsoft.com/office/powerpoint/2010/main" val="1793329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55698-5559-CB4E-AA2A-A546028B1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Covid-19 in UK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B1765-CEC2-3D42-9AC7-4051ACC35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beyond the analysis we did in for the first assignment</a:t>
            </a:r>
          </a:p>
          <a:p>
            <a:r>
              <a:rPr lang="en-US" dirty="0"/>
              <a:t>Think of other relationships to explore (e.g. other demographic information, vaccination uptake) and/or add another Country (e.g. England, or Wales, or Northern Ireland, or USA.)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317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D4A6C-44DC-B939-F598-7822C9CC5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 any topic of interest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B4AA4-1A7F-167F-7445-BFB07BF82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 not have to have to be restricted to psychology or neuroscience</a:t>
            </a:r>
          </a:p>
          <a:p>
            <a:r>
              <a:rPr lang="en-US" dirty="0"/>
              <a:t>Students last year:</a:t>
            </a:r>
          </a:p>
          <a:p>
            <a:pPr lvl="1"/>
            <a:r>
              <a:rPr lang="en-US" dirty="0"/>
              <a:t>Simulations of expected results of project datasets</a:t>
            </a:r>
          </a:p>
          <a:p>
            <a:pPr lvl="1"/>
            <a:r>
              <a:rPr lang="en-US" dirty="0"/>
              <a:t>Reanalysis of previous data </a:t>
            </a:r>
          </a:p>
          <a:p>
            <a:pPr lvl="1"/>
            <a:r>
              <a:rPr lang="en-US" dirty="0"/>
              <a:t>Scottish Premier League Home advantage without fans due to COVID</a:t>
            </a:r>
          </a:p>
          <a:p>
            <a:pPr lvl="1"/>
            <a:r>
              <a:rPr lang="en-US" dirty="0"/>
              <a:t>Sectarian violence during the troubles</a:t>
            </a:r>
          </a:p>
          <a:p>
            <a:pPr lvl="1"/>
            <a:r>
              <a:rPr lang="en-US" dirty="0"/>
              <a:t>Popularity of various forms of entertainment over the last few decades</a:t>
            </a:r>
          </a:p>
          <a:p>
            <a:pPr lvl="1"/>
            <a:r>
              <a:rPr lang="en-US" dirty="0"/>
              <a:t>UK Health and wellbeing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145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B44550A-2085-FE02-2EE7-3614D983E0D0}"/>
              </a:ext>
            </a:extLst>
          </p:cNvPr>
          <p:cNvSpPr/>
          <p:nvPr/>
        </p:nvSpPr>
        <p:spPr>
          <a:xfrm>
            <a:off x="1037186" y="797443"/>
            <a:ext cx="2524538" cy="2514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6E7EFA-5141-C2C9-41CD-AF5FA716C9FC}"/>
              </a:ext>
            </a:extLst>
          </p:cNvPr>
          <p:cNvSpPr/>
          <p:nvPr/>
        </p:nvSpPr>
        <p:spPr>
          <a:xfrm>
            <a:off x="3863212" y="800307"/>
            <a:ext cx="2524538" cy="2514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1CCA6B-5ED6-3289-6293-7AAC859D9A22}"/>
              </a:ext>
            </a:extLst>
          </p:cNvPr>
          <p:cNvSpPr/>
          <p:nvPr/>
        </p:nvSpPr>
        <p:spPr>
          <a:xfrm>
            <a:off x="1037186" y="3548270"/>
            <a:ext cx="2524538" cy="2514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EF903B-C852-67C8-4E75-1A0FB01A8DF6}"/>
              </a:ext>
            </a:extLst>
          </p:cNvPr>
          <p:cNvSpPr/>
          <p:nvPr/>
        </p:nvSpPr>
        <p:spPr>
          <a:xfrm>
            <a:off x="3863212" y="3548270"/>
            <a:ext cx="2524538" cy="2514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D70A6F-2AE4-615C-98DC-25EF3CF24365}"/>
              </a:ext>
            </a:extLst>
          </p:cNvPr>
          <p:cNvSpPr txBox="1"/>
          <p:nvPr/>
        </p:nvSpPr>
        <p:spPr>
          <a:xfrm>
            <a:off x="222177" y="1848679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95D716-1075-3812-78E7-B3AA75F81873}"/>
              </a:ext>
            </a:extLst>
          </p:cNvPr>
          <p:cNvSpPr txBox="1"/>
          <p:nvPr/>
        </p:nvSpPr>
        <p:spPr>
          <a:xfrm>
            <a:off x="219914" y="4451627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8A2C2B-556A-B94C-B1D8-207D7B1210CC}"/>
              </a:ext>
            </a:extLst>
          </p:cNvPr>
          <p:cNvSpPr txBox="1"/>
          <p:nvPr/>
        </p:nvSpPr>
        <p:spPr>
          <a:xfrm>
            <a:off x="2242728" y="54320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9334BF-89D4-E0C0-B2A7-880CAB45FAD8}"/>
              </a:ext>
            </a:extLst>
          </p:cNvPr>
          <p:cNvSpPr txBox="1"/>
          <p:nvPr/>
        </p:nvSpPr>
        <p:spPr>
          <a:xfrm>
            <a:off x="5068754" y="54320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D884F5-C1C9-C2D3-5BCD-701370B81B5F}"/>
              </a:ext>
            </a:extLst>
          </p:cNvPr>
          <p:cNvSpPr txBox="1"/>
          <p:nvPr/>
        </p:nvSpPr>
        <p:spPr>
          <a:xfrm>
            <a:off x="7536769" y="3550264"/>
            <a:ext cx="297004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Square Area: </a:t>
            </a:r>
          </a:p>
          <a:p>
            <a:r>
              <a:rPr lang="en-US" sz="4000" dirty="0"/>
              <a:t>1+1+1+1=4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59A816-71B8-E673-6E35-6A2F227DBC83}"/>
              </a:ext>
            </a:extLst>
          </p:cNvPr>
          <p:cNvSpPr txBox="1"/>
          <p:nvPr/>
        </p:nvSpPr>
        <p:spPr>
          <a:xfrm>
            <a:off x="7536769" y="1938131"/>
            <a:ext cx="31018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Square side: 2</a:t>
            </a:r>
          </a:p>
        </p:txBody>
      </p:sp>
    </p:spTree>
    <p:extLst>
      <p:ext uri="{BB962C8B-B14F-4D97-AF65-F5344CB8AC3E}">
        <p14:creationId xmlns:p14="http://schemas.microsoft.com/office/powerpoint/2010/main" val="1118454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333</Words>
  <Application>Microsoft Macintosh PowerPoint</Application>
  <PresentationFormat>Widescreen</PresentationFormat>
  <Paragraphs>44</Paragraphs>
  <Slides>7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Final Projects </vt:lpstr>
      <vt:lpstr>Project Details</vt:lpstr>
      <vt:lpstr>Project Topic</vt:lpstr>
      <vt:lpstr>Psychology &amp; Neuroscience</vt:lpstr>
      <vt:lpstr>Covid-19 in UK</vt:lpstr>
      <vt:lpstr>Or any topic of interest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Projects </dc:title>
  <dc:creator>Justin Ales</dc:creator>
  <cp:lastModifiedBy>Justin Ales</cp:lastModifiedBy>
  <cp:revision>6</cp:revision>
  <dcterms:created xsi:type="dcterms:W3CDTF">2021-11-03T22:57:45Z</dcterms:created>
  <dcterms:modified xsi:type="dcterms:W3CDTF">2024-11-06T14:05:14Z</dcterms:modified>
</cp:coreProperties>
</file>