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8"/>
  </p:normalViewPr>
  <p:slideViewPr>
    <p:cSldViewPr snapToGrid="0">
      <p:cViewPr varScale="1">
        <p:scale>
          <a:sx n="77" d="100"/>
          <a:sy n="77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10B2C-776A-9D44-ADA6-286B5DD1D20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4A2F-AA1C-F642-9A48-61884EDC7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84A2F-AA1C-F642-9A48-61884EDC7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BC25-C796-68EF-F575-5AC0A34A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67AF6-4EF7-22C2-5CA6-6805FA63B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5EEC-DFE4-935E-5BED-4AD09C95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0A3C-864B-187F-D1CF-EE16FBE6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BA31-C5D8-63D2-D49D-65C893C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8BB-7FD5-FBD5-D44A-EAC9217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C0334-32D9-A263-AA38-83E74A1D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2182-1E48-2119-88CD-22D899C4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13D-D7C1-9B65-6EC2-F6AD6ACE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FD43-3104-6ACD-07F5-B4BB08A4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B5154-4344-CE9D-C62B-BB2CEF4D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5CF3-8CF5-979B-E804-FAD50BF53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BAA4-3919-787F-EB4F-7409575C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9FFD-E395-12D2-3A98-3D3035CE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4016-0E4A-E38D-28BB-7652DBCA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268-F6EB-BC41-266B-F630ECFB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D7E4-A738-B595-4E85-7661B7F8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A1B5-247F-9387-8C1A-A7711C83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3498-5BB0-1E63-7535-8675BB8E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BF73-2474-8387-E37D-9E24E832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20F9-4C23-7F6E-3A0F-573BD6C5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D442C-F057-461C-BCC7-EDD84BE9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1249-BE77-A3F5-AEE7-C4CCF72F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986F-25DB-36BD-6795-F9D5C2D5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4A1A-9D9C-24F6-5B90-1E8F60B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9094-5E8A-683B-132B-243EE879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B948-E1FE-F785-09EB-4EAEB3203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6B75-5B6D-A038-D8DD-76B97A7D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A879-7756-A674-711C-C16383EE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4188-AB33-B3C4-D7DA-DC950D0F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6CB4-A051-1097-19D6-51366789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474-CBD5-E01F-37A3-8B232EC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FB86C-77B8-B279-38A2-677480FF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2DFCD-C3B5-5D2F-6D24-248F3806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66BA5-5B7B-AF4C-5223-3A0183E4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83B8D-FC58-972C-E1FA-4C321547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243D2-3736-C92C-8203-AAC888B8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7180-F028-5A01-0514-DB012AA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D4B4C-E49A-24BE-B3F9-215446D2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8CBC-8043-7A7E-E16F-A1DEF99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8B37-92BC-5BAB-E80B-F8BE67D1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0ADBF-175D-09D0-0AD8-4AB16E4C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A7DDC-2A58-C1AF-996B-929D16BC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700D1-36D7-3F7C-5B4F-E0A7C06E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94025-A14D-44DA-8481-6FF225AF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38DD2-2572-7460-5005-87830F2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3FC7-358B-6EA5-A4EF-455E6BC0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E1C1-76F0-90C4-C051-1FE7E43E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6C335-60DD-09CD-030E-CE80862F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0810-789E-606C-2DD8-2C3C5062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6FD-49A5-E2CA-650B-04DE768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FDC53-60A3-69EF-8619-3BB74288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D93E-8CC3-2644-A624-9A81562B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F7863-906C-AAF1-8C54-9B4A7F76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28A25-2B6A-F9FE-B204-7F89BEA9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71A84-62B0-28B3-A29F-8D89D131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F7EF-3DE1-3283-90C7-1524386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FBAD-D9BE-1E62-CF10-23343217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CA96D-58DE-FCAC-56C9-D6BCCD59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A575-46B6-63A3-4359-6977E2FD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5ABC-9111-1104-D1DA-EBD0D118D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085F8-34FC-5546-9410-B0B83961EFE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B1E9-931E-5E39-49F5-461EF88BF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8D94-9C12-7FC4-FABD-669C4816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142D4-53E5-0840-A3CF-6D2EDF87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oup of numbers&#10;&#10;Description automatically generated">
            <a:extLst>
              <a:ext uri="{FF2B5EF4-FFF2-40B4-BE49-F238E27FC236}">
                <a16:creationId xmlns:a16="http://schemas.microsoft.com/office/drawing/2014/main" id="{58254291-6481-925E-8BA7-895F0600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438"/>
            <a:ext cx="12057304" cy="59771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8262C0-C65F-C379-6D0F-CAC2347B6F74}"/>
              </a:ext>
            </a:extLst>
          </p:cNvPr>
          <p:cNvSpPr/>
          <p:nvPr/>
        </p:nvSpPr>
        <p:spPr>
          <a:xfrm>
            <a:off x="7863840" y="5469775"/>
            <a:ext cx="3973484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9F962-17A6-C129-CFB4-90E6356DF912}"/>
              </a:ext>
            </a:extLst>
          </p:cNvPr>
          <p:cNvSpPr/>
          <p:nvPr/>
        </p:nvSpPr>
        <p:spPr>
          <a:xfrm>
            <a:off x="7600603" y="0"/>
            <a:ext cx="3973484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CD0D-86E3-CC67-8AF2-8C59065BFBC6}"/>
              </a:ext>
            </a:extLst>
          </p:cNvPr>
          <p:cNvSpPr/>
          <p:nvPr/>
        </p:nvSpPr>
        <p:spPr>
          <a:xfrm>
            <a:off x="9728266" y="2905960"/>
            <a:ext cx="353885" cy="31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DBCD1-5AC8-59CD-1EC5-42685F30CBFD}"/>
              </a:ext>
            </a:extLst>
          </p:cNvPr>
          <p:cNvSpPr/>
          <p:nvPr/>
        </p:nvSpPr>
        <p:spPr>
          <a:xfrm>
            <a:off x="7753003" y="152400"/>
            <a:ext cx="3973484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0F4DD-1C07-02FF-9938-06DB265F5F01}"/>
              </a:ext>
            </a:extLst>
          </p:cNvPr>
          <p:cNvSpPr/>
          <p:nvPr/>
        </p:nvSpPr>
        <p:spPr>
          <a:xfrm>
            <a:off x="9645536" y="3429000"/>
            <a:ext cx="498366" cy="33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6C6B1-B484-E2DE-D126-401732581C53}"/>
              </a:ext>
            </a:extLst>
          </p:cNvPr>
          <p:cNvSpPr/>
          <p:nvPr/>
        </p:nvSpPr>
        <p:spPr>
          <a:xfrm>
            <a:off x="9656025" y="3973290"/>
            <a:ext cx="498366" cy="33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97BB3-8E20-7468-BAFE-14D02DCE99CD}"/>
              </a:ext>
            </a:extLst>
          </p:cNvPr>
          <p:cNvSpPr/>
          <p:nvPr/>
        </p:nvSpPr>
        <p:spPr>
          <a:xfrm>
            <a:off x="10335536" y="3960491"/>
            <a:ext cx="498366" cy="33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1AC643-DA06-DC4D-CA90-D443A79CC926}"/>
              </a:ext>
            </a:extLst>
          </p:cNvPr>
          <p:cNvSpPr/>
          <p:nvPr/>
        </p:nvSpPr>
        <p:spPr>
          <a:xfrm>
            <a:off x="10302286" y="3414919"/>
            <a:ext cx="498366" cy="33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C32B44-C2B2-A974-A6D0-41B3BC254FF5}"/>
              </a:ext>
            </a:extLst>
          </p:cNvPr>
          <p:cNvSpPr/>
          <p:nvPr/>
        </p:nvSpPr>
        <p:spPr>
          <a:xfrm>
            <a:off x="10269037" y="2897510"/>
            <a:ext cx="498366" cy="36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E4592-C61B-EB9C-EB2B-26E0E24F843C}"/>
              </a:ext>
            </a:extLst>
          </p:cNvPr>
          <p:cNvSpPr/>
          <p:nvPr/>
        </p:nvSpPr>
        <p:spPr>
          <a:xfrm>
            <a:off x="7753003" y="489258"/>
            <a:ext cx="1191886" cy="33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111648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Ales</dc:creator>
  <cp:lastModifiedBy>Justin Ales</cp:lastModifiedBy>
  <cp:revision>1</cp:revision>
  <dcterms:created xsi:type="dcterms:W3CDTF">2024-10-08T20:50:23Z</dcterms:created>
  <dcterms:modified xsi:type="dcterms:W3CDTF">2024-10-08T20:55:39Z</dcterms:modified>
</cp:coreProperties>
</file>