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ndel Garduno" userId="c2809adf-78e7-416a-b672-ac9b8e9cb7c5" providerId="ADAL" clId="{4BE72159-5D16-4CBC-98EE-B82495BD2713}"/>
    <pc:docChg chg="modSld">
      <pc:chgData name="Jose Vindel Garduno" userId="c2809adf-78e7-416a-b672-ac9b8e9cb7c5" providerId="ADAL" clId="{4BE72159-5D16-4CBC-98EE-B82495BD2713}" dt="2023-04-20T12:53:24.740" v="27" actId="14100"/>
      <pc:docMkLst>
        <pc:docMk/>
      </pc:docMkLst>
      <pc:sldChg chg="modSp mod">
        <pc:chgData name="Jose Vindel Garduno" userId="c2809adf-78e7-416a-b672-ac9b8e9cb7c5" providerId="ADAL" clId="{4BE72159-5D16-4CBC-98EE-B82495BD2713}" dt="2023-04-20T12:53:24.740" v="27" actId="14100"/>
        <pc:sldMkLst>
          <pc:docMk/>
          <pc:sldMk cId="2215169501" sldId="260"/>
        </pc:sldMkLst>
        <pc:picChg chg="mod">
          <ac:chgData name="Jose Vindel Garduno" userId="c2809adf-78e7-416a-b672-ac9b8e9cb7c5" providerId="ADAL" clId="{4BE72159-5D16-4CBC-98EE-B82495BD2713}" dt="2023-04-20T12:53:24.740" v="27" actId="14100"/>
          <ac:picMkLst>
            <pc:docMk/>
            <pc:sldMk cId="2215169501" sldId="260"/>
            <ac:picMk id="7" creationId="{DC23AF78-771C-B0C3-4BCB-051962F3D5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7384-B1B5-9F75-C8E1-09EE00486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3C131-C885-D42E-072A-5810A0C52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6DDA-9D5A-697D-EDCA-4DD63EB9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4F44-CC8A-4592-9C6E-55BDDB15951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84F1-18DB-A15C-189A-BFE94C4F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96EC-8954-E733-061C-9C84B822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6CE-C03B-45EA-B81B-A5E7C0E3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C05B-EC53-D327-9403-FED36DB9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C73A0-0F9C-60D8-5B34-88A9258C4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5578-A095-6FC1-0029-053C436B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4F44-CC8A-4592-9C6E-55BDDB15951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14D7-8F3F-21B2-6D58-3EA8ED35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A23E-37A9-153E-9429-7357AFAB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6CE-C03B-45EA-B81B-A5E7C0E3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5F546-6991-7016-E30B-C45DF92AE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C3928-8BE0-F199-2733-59E88323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4D77-7207-3AF3-E16B-D0EB5B36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4F44-CC8A-4592-9C6E-55BDDB15951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3C6D-4EBF-F66F-3F01-6B8F9857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BD7C-FEF5-DA6B-E483-14F3EA88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6CE-C03B-45EA-B81B-A5E7C0E3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5C4-84B8-CEAD-9AD2-EB77004E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A5AC-6018-4369-4DDB-ED19C3E6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3EFB-35D8-01D3-85DD-BDFCBD40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4F44-CC8A-4592-9C6E-55BDDB15951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AA7B-AE0D-DEEA-68BC-37E38C21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1F09-5365-4090-0914-614DB3E7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6CE-C03B-45EA-B81B-A5E7C0E3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5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804E-FEF7-CA92-719C-6812F8B2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DBCCA-7DE4-A999-D423-49AB06E40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DC3E-DFCC-3742-2B3C-B2B0B7DB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4F44-CC8A-4592-9C6E-55BDDB15951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6385-B5EB-2105-42CC-E8D16CCD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3129F-A9B9-60C8-4537-A6544360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6CE-C03B-45EA-B81B-A5E7C0E3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1562-6AAC-C8DB-ED2B-7FCD5F4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4F60-E47A-0338-FC53-5C605B17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28252-7CF9-9AB9-8198-760B6A2D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119FA-1978-EC73-549D-CDFF6807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4F44-CC8A-4592-9C6E-55BDDB15951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DE3CC-A44D-721D-E0A5-A3B5A6BD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BE5D5-2799-7C9A-2B99-1A2DB0EC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6CE-C03B-45EA-B81B-A5E7C0E3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D12B-7F50-F6C8-601A-279258BF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F958-C92B-2E20-02A9-177D0B2FF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86BCA-D923-5A4A-C30A-17020439C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FF0-0616-ED72-F4D3-B4B6136A7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6D06B-D346-AC96-04A8-C81699284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61309-2C86-9642-1190-07A057E0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4F44-CC8A-4592-9C6E-55BDDB15951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C7723-EEDC-FB49-82CB-63D65BA6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BD345-09E7-FB56-AE77-B793EF7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6CE-C03B-45EA-B81B-A5E7C0E3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602F-F7CC-9510-1D51-029C6D93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07834-2C88-6D46-BFF8-70263E5A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4F44-CC8A-4592-9C6E-55BDDB15951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6E070-7493-B23B-36D7-2D818F0C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628A1-AF4A-DB85-59C2-4832E2FB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6CE-C03B-45EA-B81B-A5E7C0E3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5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77E6-1387-636B-E23A-F5A11983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4F44-CC8A-4592-9C6E-55BDDB15951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860FF-6111-6C4F-B7FB-8EFC722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0807B-1B03-C8C0-EF20-37D3DA6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6CE-C03B-45EA-B81B-A5E7C0E3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CB2C-7BBD-85D4-DF43-5547A3C0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06D0-7591-B0BC-A880-59C01AA4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FB05E-E2D7-F9F0-2274-EF715B240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9F484-3327-E518-F0E3-1C9880D9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4F44-CC8A-4592-9C6E-55BDDB15951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45735-99F1-A850-0B80-621C3DED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304B3-84DB-307C-CEDF-03B0E25E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6CE-C03B-45EA-B81B-A5E7C0E3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1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E79C-30C2-CA63-6CC4-BF01D235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CE4DD-6D41-91FB-2C6F-C3EDFB433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5A1ED-6299-5033-BA90-A85951768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E4CEE-39F7-5C8D-FDF1-2C7C2A93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4F44-CC8A-4592-9C6E-55BDDB15951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CB058-FA3B-7DA4-6A2B-00A622D2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5962-FD67-C283-CC57-65C6F812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6CE-C03B-45EA-B81B-A5E7C0E3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7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B3F5D-B673-2C88-EC07-990D31CA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02B8B-FFB5-CF66-E2D2-889B66B03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669C-ADF0-02DB-15B1-C2EC80B43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4F44-CC8A-4592-9C6E-55BDDB15951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F50B-BE05-419D-63C4-4492B472E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36D8-17E2-5320-781B-AEE6F2ECB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46CE-C03B-45EA-B81B-A5E7C0E3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25B0A4-561A-BCF4-6E22-EE7058F9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93" y="655867"/>
            <a:ext cx="9051427" cy="57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5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35C5A-6F43-87A8-23E6-36156488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58" y="340908"/>
            <a:ext cx="7807442" cy="57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0D5E6-8045-86B0-4DCA-82F3F785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7" y="259628"/>
            <a:ext cx="7945233" cy="61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5BE46-6C4F-40CA-F299-72B9D8DF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13" y="533948"/>
            <a:ext cx="8807587" cy="55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7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23AF78-771C-B0C3-4BCB-051962F3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" y="5628"/>
            <a:ext cx="12181953" cy="67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6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129F7E-5BCD-2DD7-E3B1-3771C167F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27" y="437420"/>
            <a:ext cx="7752193" cy="59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3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Vindel</dc:creator>
  <cp:lastModifiedBy>Alexander Vindel</cp:lastModifiedBy>
  <cp:revision>1</cp:revision>
  <dcterms:created xsi:type="dcterms:W3CDTF">2023-04-20T10:36:28Z</dcterms:created>
  <dcterms:modified xsi:type="dcterms:W3CDTF">2023-04-20T12:53:33Z</dcterms:modified>
</cp:coreProperties>
</file>