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ndel Garduno" userId="c2809adf-78e7-416a-b672-ac9b8e9cb7c5" providerId="ADAL" clId="{CF3B1B04-0F9F-4070-9DB7-4D0D6223AC29}"/>
    <pc:docChg chg="custSel addSld modSld">
      <pc:chgData name="Jose Vindel Garduno" userId="c2809adf-78e7-416a-b672-ac9b8e9cb7c5" providerId="ADAL" clId="{CF3B1B04-0F9F-4070-9DB7-4D0D6223AC29}" dt="2023-04-18T16:05:43.288" v="41" actId="14100"/>
      <pc:docMkLst>
        <pc:docMk/>
      </pc:docMkLst>
      <pc:sldChg chg="addSp delSp modSp new mod">
        <pc:chgData name="Jose Vindel Garduno" userId="c2809adf-78e7-416a-b672-ac9b8e9cb7c5" providerId="ADAL" clId="{CF3B1B04-0F9F-4070-9DB7-4D0D6223AC29}" dt="2023-04-18T15:52:30.890" v="30" actId="14100"/>
        <pc:sldMkLst>
          <pc:docMk/>
          <pc:sldMk cId="4177664669" sldId="262"/>
        </pc:sldMkLst>
        <pc:spChg chg="del">
          <ac:chgData name="Jose Vindel Garduno" userId="c2809adf-78e7-416a-b672-ac9b8e9cb7c5" providerId="ADAL" clId="{CF3B1B04-0F9F-4070-9DB7-4D0D6223AC29}" dt="2023-04-18T15:18:47.244" v="1" actId="478"/>
          <ac:spMkLst>
            <pc:docMk/>
            <pc:sldMk cId="4177664669" sldId="262"/>
            <ac:spMk id="2" creationId="{3D431DE7-B25D-5734-EDDF-D2F76DBFAE9D}"/>
          </ac:spMkLst>
        </pc:spChg>
        <pc:spChg chg="del">
          <ac:chgData name="Jose Vindel Garduno" userId="c2809adf-78e7-416a-b672-ac9b8e9cb7c5" providerId="ADAL" clId="{CF3B1B04-0F9F-4070-9DB7-4D0D6223AC29}" dt="2023-04-18T15:18:48.650" v="2" actId="478"/>
          <ac:spMkLst>
            <pc:docMk/>
            <pc:sldMk cId="4177664669" sldId="262"/>
            <ac:spMk id="3" creationId="{81CAF240-100E-3F00-1D30-591C54C6E54F}"/>
          </ac:spMkLst>
        </pc:spChg>
        <pc:picChg chg="add del mod">
          <ac:chgData name="Jose Vindel Garduno" userId="c2809adf-78e7-416a-b672-ac9b8e9cb7c5" providerId="ADAL" clId="{CF3B1B04-0F9F-4070-9DB7-4D0D6223AC29}" dt="2023-04-18T15:20:10.548" v="7" actId="478"/>
          <ac:picMkLst>
            <pc:docMk/>
            <pc:sldMk cId="4177664669" sldId="262"/>
            <ac:picMk id="5" creationId="{6FE86D46-B3F5-1504-229B-784A64DB554E}"/>
          </ac:picMkLst>
        </pc:picChg>
        <pc:picChg chg="add del mod">
          <ac:chgData name="Jose Vindel Garduno" userId="c2809adf-78e7-416a-b672-ac9b8e9cb7c5" providerId="ADAL" clId="{CF3B1B04-0F9F-4070-9DB7-4D0D6223AC29}" dt="2023-04-18T15:50:00.400" v="17" actId="478"/>
          <ac:picMkLst>
            <pc:docMk/>
            <pc:sldMk cId="4177664669" sldId="262"/>
            <ac:picMk id="7" creationId="{25A090E7-65DC-83AC-5FA9-1DD618C9FCA9}"/>
          </ac:picMkLst>
        </pc:picChg>
        <pc:picChg chg="add del mod">
          <ac:chgData name="Jose Vindel Garduno" userId="c2809adf-78e7-416a-b672-ac9b8e9cb7c5" providerId="ADAL" clId="{CF3B1B04-0F9F-4070-9DB7-4D0D6223AC29}" dt="2023-04-18T15:50:24.884" v="21" actId="478"/>
          <ac:picMkLst>
            <pc:docMk/>
            <pc:sldMk cId="4177664669" sldId="262"/>
            <ac:picMk id="9" creationId="{50FBBEFE-E3D0-AA7D-D770-9F0E44F761D5}"/>
          </ac:picMkLst>
        </pc:picChg>
        <pc:picChg chg="add del">
          <ac:chgData name="Jose Vindel Garduno" userId="c2809adf-78e7-416a-b672-ac9b8e9cb7c5" providerId="ADAL" clId="{CF3B1B04-0F9F-4070-9DB7-4D0D6223AC29}" dt="2023-04-18T15:52:08.891" v="23" actId="478"/>
          <ac:picMkLst>
            <pc:docMk/>
            <pc:sldMk cId="4177664669" sldId="262"/>
            <ac:picMk id="11" creationId="{11A5D14E-DDF3-811B-E8BF-AFC6F38500F8}"/>
          </ac:picMkLst>
        </pc:picChg>
        <pc:picChg chg="add del">
          <ac:chgData name="Jose Vindel Garduno" userId="c2809adf-78e7-416a-b672-ac9b8e9cb7c5" providerId="ADAL" clId="{CF3B1B04-0F9F-4070-9DB7-4D0D6223AC29}" dt="2023-04-18T15:52:17.161" v="25" actId="478"/>
          <ac:picMkLst>
            <pc:docMk/>
            <pc:sldMk cId="4177664669" sldId="262"/>
            <ac:picMk id="13" creationId="{0DD7C6DB-3BD9-5615-CBA2-7DC2B9A2C194}"/>
          </ac:picMkLst>
        </pc:picChg>
        <pc:picChg chg="add mod">
          <ac:chgData name="Jose Vindel Garduno" userId="c2809adf-78e7-416a-b672-ac9b8e9cb7c5" providerId="ADAL" clId="{CF3B1B04-0F9F-4070-9DB7-4D0D6223AC29}" dt="2023-04-18T15:52:30.890" v="30" actId="14100"/>
          <ac:picMkLst>
            <pc:docMk/>
            <pc:sldMk cId="4177664669" sldId="262"/>
            <ac:picMk id="15" creationId="{FEB25A50-442E-6AEA-463E-5A6869512FFD}"/>
          </ac:picMkLst>
        </pc:picChg>
      </pc:sldChg>
      <pc:sldChg chg="addSp delSp modSp new mod">
        <pc:chgData name="Jose Vindel Garduno" userId="c2809adf-78e7-416a-b672-ac9b8e9cb7c5" providerId="ADAL" clId="{CF3B1B04-0F9F-4070-9DB7-4D0D6223AC29}" dt="2023-04-18T15:52:54.600" v="35" actId="14100"/>
        <pc:sldMkLst>
          <pc:docMk/>
          <pc:sldMk cId="1478150231" sldId="263"/>
        </pc:sldMkLst>
        <pc:spChg chg="del">
          <ac:chgData name="Jose Vindel Garduno" userId="c2809adf-78e7-416a-b672-ac9b8e9cb7c5" providerId="ADAL" clId="{CF3B1B04-0F9F-4070-9DB7-4D0D6223AC29}" dt="2023-04-18T15:52:47.357" v="31" actId="478"/>
          <ac:spMkLst>
            <pc:docMk/>
            <pc:sldMk cId="1478150231" sldId="263"/>
            <ac:spMk id="2" creationId="{5A3DFAFD-12BA-3DF8-55FD-A01A62025465}"/>
          </ac:spMkLst>
        </pc:spChg>
        <pc:spChg chg="del">
          <ac:chgData name="Jose Vindel Garduno" userId="c2809adf-78e7-416a-b672-ac9b8e9cb7c5" providerId="ADAL" clId="{CF3B1B04-0F9F-4070-9DB7-4D0D6223AC29}" dt="2023-04-18T15:52:47.357" v="31" actId="478"/>
          <ac:spMkLst>
            <pc:docMk/>
            <pc:sldMk cId="1478150231" sldId="263"/>
            <ac:spMk id="3" creationId="{9E113005-EC45-8424-63E7-F3C70A353510}"/>
          </ac:spMkLst>
        </pc:spChg>
        <pc:picChg chg="add mod">
          <ac:chgData name="Jose Vindel Garduno" userId="c2809adf-78e7-416a-b672-ac9b8e9cb7c5" providerId="ADAL" clId="{CF3B1B04-0F9F-4070-9DB7-4D0D6223AC29}" dt="2023-04-18T15:52:54.600" v="35" actId="14100"/>
          <ac:picMkLst>
            <pc:docMk/>
            <pc:sldMk cId="1478150231" sldId="263"/>
            <ac:picMk id="5" creationId="{99B53EA6-EC40-5605-CC1A-12BC0D3EDB79}"/>
          </ac:picMkLst>
        </pc:picChg>
      </pc:sldChg>
      <pc:sldChg chg="addSp delSp modSp new mod">
        <pc:chgData name="Jose Vindel Garduno" userId="c2809adf-78e7-416a-b672-ac9b8e9cb7c5" providerId="ADAL" clId="{CF3B1B04-0F9F-4070-9DB7-4D0D6223AC29}" dt="2023-04-18T16:05:43.288" v="41" actId="14100"/>
        <pc:sldMkLst>
          <pc:docMk/>
          <pc:sldMk cId="3613724459" sldId="264"/>
        </pc:sldMkLst>
        <pc:spChg chg="del">
          <ac:chgData name="Jose Vindel Garduno" userId="c2809adf-78e7-416a-b672-ac9b8e9cb7c5" providerId="ADAL" clId="{CF3B1B04-0F9F-4070-9DB7-4D0D6223AC29}" dt="2023-04-18T15:57:26.338" v="36" actId="478"/>
          <ac:spMkLst>
            <pc:docMk/>
            <pc:sldMk cId="3613724459" sldId="264"/>
            <ac:spMk id="2" creationId="{371026D4-B35A-6EB1-0242-E6849F46BBFA}"/>
          </ac:spMkLst>
        </pc:spChg>
        <pc:spChg chg="del">
          <ac:chgData name="Jose Vindel Garduno" userId="c2809adf-78e7-416a-b672-ac9b8e9cb7c5" providerId="ADAL" clId="{CF3B1B04-0F9F-4070-9DB7-4D0D6223AC29}" dt="2023-04-18T15:57:26.338" v="36" actId="478"/>
          <ac:spMkLst>
            <pc:docMk/>
            <pc:sldMk cId="3613724459" sldId="264"/>
            <ac:spMk id="3" creationId="{C318DD35-5B37-35DB-D74B-C662C78E5283}"/>
          </ac:spMkLst>
        </pc:spChg>
        <pc:picChg chg="add mod">
          <ac:chgData name="Jose Vindel Garduno" userId="c2809adf-78e7-416a-b672-ac9b8e9cb7c5" providerId="ADAL" clId="{CF3B1B04-0F9F-4070-9DB7-4D0D6223AC29}" dt="2023-04-18T16:05:43.288" v="41" actId="14100"/>
          <ac:picMkLst>
            <pc:docMk/>
            <pc:sldMk cId="3613724459" sldId="264"/>
            <ac:picMk id="5" creationId="{044BB8BC-068E-0E12-1176-3E4B18D08240}"/>
          </ac:picMkLst>
        </pc:picChg>
      </pc:sldChg>
      <pc:sldChg chg="delSp new mod">
        <pc:chgData name="Jose Vindel Garduno" userId="c2809adf-78e7-416a-b672-ac9b8e9cb7c5" providerId="ADAL" clId="{CF3B1B04-0F9F-4070-9DB7-4D0D6223AC29}" dt="2023-04-18T15:49:05.162" v="16" actId="478"/>
        <pc:sldMkLst>
          <pc:docMk/>
          <pc:sldMk cId="3324944769" sldId="265"/>
        </pc:sldMkLst>
        <pc:spChg chg="del">
          <ac:chgData name="Jose Vindel Garduno" userId="c2809adf-78e7-416a-b672-ac9b8e9cb7c5" providerId="ADAL" clId="{CF3B1B04-0F9F-4070-9DB7-4D0D6223AC29}" dt="2023-04-18T15:49:05.162" v="16" actId="478"/>
          <ac:spMkLst>
            <pc:docMk/>
            <pc:sldMk cId="3324944769" sldId="265"/>
            <ac:spMk id="2" creationId="{3E3999C7-F523-D318-0370-9ABD3575B21E}"/>
          </ac:spMkLst>
        </pc:spChg>
        <pc:spChg chg="del">
          <ac:chgData name="Jose Vindel Garduno" userId="c2809adf-78e7-416a-b672-ac9b8e9cb7c5" providerId="ADAL" clId="{CF3B1B04-0F9F-4070-9DB7-4D0D6223AC29}" dt="2023-04-18T15:49:05.162" v="16" actId="478"/>
          <ac:spMkLst>
            <pc:docMk/>
            <pc:sldMk cId="3324944769" sldId="265"/>
            <ac:spMk id="3" creationId="{A2B74547-6629-81B2-6517-706323094D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29D-03EB-D7E1-3066-DDA576DB6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E60A-0F8F-6690-861E-5EC0FF4F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CFA2-D6E0-B4C3-465D-E4BCB2F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64DD-0A91-ED3A-0EF5-6E5ED5D1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D93B-425A-15DA-86A4-02189D38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0E4-E60F-2978-BB8B-B23170C1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FE638-EAF1-B37E-0983-EB04ACB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55DD-C35A-66E9-E788-EF1F1CBA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32F9-1434-1D54-7661-42D44FF4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B1D7-48A3-1622-D768-98CDD059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6B139-8061-5EE0-B757-E3321D07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D9EA-F418-AF6D-9A25-DC53F96E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80E5-E906-E409-DCD7-AFF3904D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4F6A-2C06-1DB3-8569-015B08B9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B0D8-B5EA-B272-92B3-F3F192EE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974B-2305-D27A-514A-8FD1BAD3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9B20-1859-2D2E-6B9D-9F2C1BCC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32D6-A6D3-8728-E45A-92491B8C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9EB5-960D-C242-B0FB-735F1FA5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7AF6-1AFE-3B6F-602D-C99A6E1D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C8E2-E988-FA92-CE30-6F229D3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B6D1-7BA4-35F8-7FA2-5C7A4729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7E7E-DE89-299A-7D4F-4C179B7B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BC37-3506-744B-E599-8F7BEE2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A8C4-C048-AC63-5F33-55D4A6A1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147C-EBCF-A7CE-BED5-009524EF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63B-B2A7-2B93-B3E8-7F32262D7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DCB2-C3B2-47E4-6784-5DB4298F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A6035-3006-C1EF-041F-5B4CCB90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0D52-FD60-4A6A-8EAE-0C1F922E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8C981-0E0F-6612-A34E-5754FD0D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0A5-65C5-BFD4-161F-94224B5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C6F8D-EBB3-6CDD-BBC7-FF721CAD1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24CD-63BB-8EEF-8474-22169E6F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18B0-F2C9-EA66-257A-76BDD371C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69001-0850-047C-97C4-73A9B2A89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4DDEA-CEED-7B32-CC06-8707BA85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7DC03-54DB-A73A-565E-AF9C8E1B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66728-F50B-9F8E-AAA7-17FAB346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545B-4C2B-45C5-1B8E-8F7A6254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D8364-4CEF-7366-9F88-DEE88EA8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C164-6772-F741-54BD-58CEFB39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3BD9-29F8-545F-1C48-6C7A9808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A8B31-AC7E-0468-0C37-F1458C35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4FF4D-CC9F-5111-E6DA-3FFC0F44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F3664-CCE2-71E3-69E4-7B775E9C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DE8-C020-5866-56E0-EB2148F5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D96D-A309-AD8B-C2F7-970ADE98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E28C-C32F-6689-78A2-E8C44A2E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D4C8-57D8-72DE-CA81-FFB37D46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305D-9326-C415-958A-774AF602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16169-B889-255F-2D87-0B3DAA0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AB95-BBF5-FCBA-9169-365517E2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DF504-FA72-7E03-703D-9AEAA32B3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D1A66-8D97-523E-312F-3C8088EC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1A6F-B962-E619-577C-9B2DF047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74CB-7E58-C6D5-3A84-D375DE03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0F16-F718-431F-97E2-008F178C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DA9BE-4DDF-26A1-C547-16E7FB5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C21F9-C127-AAD7-E330-2616E154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35FA-27C0-E05E-9EC6-FBFDDE0D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DB77-3BBC-4353-B7D1-29F7447ACAF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4902-896A-FEEA-4D1E-28A1ED843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1769-5A48-9AB7-7E83-1DB3677E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59F0-23FA-47D8-A350-CBA86E7F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6E0CF-022F-E34D-606C-5E8CB16E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44981"/>
            <a:ext cx="10647680" cy="6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0D506A-9E4C-BA97-0A01-B73B6665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39531"/>
            <a:ext cx="10727814" cy="62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916BF-484F-6317-B0E0-64E47432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6" y="285661"/>
            <a:ext cx="11280914" cy="64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B25A50-442E-6AEA-463E-5A686951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37049"/>
            <a:ext cx="10200640" cy="62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53EA6-EC40-5605-CC1A-12BC0D3E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3" y="550456"/>
            <a:ext cx="10240147" cy="5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5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BB8BC-068E-0E12-1176-3E4B18D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3" y="428535"/>
            <a:ext cx="10616067" cy="59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9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Vindel</dc:creator>
  <cp:lastModifiedBy>Alexander Vindel</cp:lastModifiedBy>
  <cp:revision>1</cp:revision>
  <dcterms:created xsi:type="dcterms:W3CDTF">2023-04-18T14:07:32Z</dcterms:created>
  <dcterms:modified xsi:type="dcterms:W3CDTF">2023-04-18T16:05:52Z</dcterms:modified>
</cp:coreProperties>
</file>