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5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 smtClean="0"/>
              <a:t>Отчет по лабораторной </a:t>
            </a:r>
            <a:r>
              <a:rPr lang="ru-RU" dirty="0" smtClean="0"/>
              <a:t>№9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/>
          <a:lstStyle/>
          <a:p>
            <a:r>
              <a:rPr lang="ru-RU" dirty="0" smtClean="0"/>
              <a:t>Вариант 9</a:t>
            </a:r>
          </a:p>
          <a:p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р. 6131  Балякина Наталия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 smtClean="0"/>
              <a:t>федеральное </a:t>
            </a:r>
            <a:r>
              <a:rPr lang="ru-RU" b="1" cap="all" dirty="0"/>
              <a:t>государственное автономное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образовательное </a:t>
            </a:r>
            <a:r>
              <a:rPr lang="ru-RU" b="1" cap="all" dirty="0"/>
              <a:t>учреждение высшего образования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«</a:t>
            </a:r>
            <a:r>
              <a:rPr lang="ru-RU" b="1" cap="all" dirty="0"/>
              <a:t>Самарский национальный </a:t>
            </a:r>
            <a:r>
              <a:rPr lang="ru-RU" b="1" cap="all" dirty="0" smtClean="0"/>
              <a:t>исследовательский</a:t>
            </a:r>
          </a:p>
          <a:p>
            <a:pPr algn="ctr"/>
            <a:r>
              <a:rPr lang="ru-RU" b="1" cap="all" dirty="0" smtClean="0"/>
              <a:t> </a:t>
            </a:r>
            <a:r>
              <a:rPr lang="ru-RU" b="1" cap="all" dirty="0"/>
              <a:t>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2912"/>
            <a:ext cx="7315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Отчет по лабораторной №9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Наталья</cp:lastModifiedBy>
  <cp:revision>11</cp:revision>
  <dcterms:created xsi:type="dcterms:W3CDTF">2017-04-22T06:22:01Z</dcterms:created>
  <dcterms:modified xsi:type="dcterms:W3CDTF">2017-04-23T20:35:08Z</dcterms:modified>
</cp:coreProperties>
</file>