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33" autoAdjust="0"/>
    <p:restoredTop sz="88535" autoAdjust="0"/>
  </p:normalViewPr>
  <p:slideViewPr>
    <p:cSldViewPr>
      <p:cViewPr varScale="1">
        <p:scale>
          <a:sx n="97" d="100"/>
          <a:sy n="97" d="100"/>
        </p:scale>
        <p:origin x="2178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16.06.2017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16.06.2017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16.06.2017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16.06.2017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16.06.2017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16.06.2017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16.06.2017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30317" y="2564904"/>
            <a:ext cx="7772400" cy="1470025"/>
          </a:xfrm>
        </p:spPr>
        <p:txBody>
          <a:bodyPr/>
          <a:lstStyle/>
          <a:p>
            <a:r>
              <a:rPr lang="ru-RU" dirty="0"/>
              <a:t>Отчет по лабораторным работам №4-9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16117" y="4509120"/>
            <a:ext cx="6400800" cy="1752600"/>
          </a:xfrm>
        </p:spPr>
        <p:txBody>
          <a:bodyPr/>
          <a:lstStyle/>
          <a:p>
            <a:r>
              <a:rPr lang="ru-RU" dirty="0"/>
              <a:t>Вариант 1</a:t>
            </a:r>
          </a:p>
          <a:p>
            <a:endParaRPr lang="ru-RU" dirty="0"/>
          </a:p>
          <a:p>
            <a:r>
              <a:rPr lang="ru-RU" dirty="0"/>
              <a:t>гр. </a:t>
            </a:r>
            <a:r>
              <a:rPr lang="ru-RU"/>
              <a:t>6131  Фадеев Павел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115616" y="260647"/>
            <a:ext cx="704167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b="1" cap="all" dirty="0"/>
              <a:t>Министерство образования и науки Российской Федерации</a:t>
            </a:r>
            <a:br>
              <a:rPr lang="ru-RU" b="1" cap="all" dirty="0"/>
            </a:br>
            <a:r>
              <a:rPr lang="ru-RU" b="1" cap="all" dirty="0"/>
              <a:t>федеральное государственное автономное </a:t>
            </a:r>
          </a:p>
          <a:p>
            <a:pPr algn="ctr"/>
            <a:r>
              <a:rPr lang="ru-RU" b="1" cap="all" dirty="0"/>
              <a:t>образовательное учреждение высшего образования </a:t>
            </a:r>
          </a:p>
          <a:p>
            <a:pPr algn="ctr"/>
            <a:r>
              <a:rPr lang="ru-RU" b="1" cap="all" dirty="0"/>
              <a:t>«Самарский национальный исследовательский</a:t>
            </a:r>
          </a:p>
          <a:p>
            <a:pPr algn="ctr"/>
            <a:r>
              <a:rPr lang="ru-RU" b="1" cap="all" dirty="0"/>
              <a:t> университет имени академика С.П. Королева»</a:t>
            </a:r>
            <a:br>
              <a:rPr lang="ru-RU" b="1" cap="all" dirty="0"/>
            </a:br>
            <a:r>
              <a:rPr lang="ru-RU" b="1" cap="all" dirty="0"/>
              <a:t>(Самарский университет)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017992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C58EB8D4-A8BF-41BA-8CF0-16C30927A5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758667"/>
            <a:ext cx="8229600" cy="5013642"/>
          </a:xfrm>
        </p:spPr>
      </p:pic>
    </p:spTree>
    <p:extLst>
      <p:ext uri="{BB962C8B-B14F-4D97-AF65-F5344CB8AC3E}">
        <p14:creationId xmlns:p14="http://schemas.microsoft.com/office/powerpoint/2010/main" val="729232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6942D671-F7AE-46CD-A8DC-7FE52F914F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818" y="1079228"/>
            <a:ext cx="4699470" cy="5046936"/>
          </a:xfrm>
        </p:spPr>
      </p:pic>
    </p:spTree>
    <p:extLst>
      <p:ext uri="{BB962C8B-B14F-4D97-AF65-F5344CB8AC3E}">
        <p14:creationId xmlns:p14="http://schemas.microsoft.com/office/powerpoint/2010/main" val="993204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AA2B5F5F-CB89-464F-A879-18B5E83623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7310" y="404813"/>
            <a:ext cx="5521074" cy="5721350"/>
          </a:xfrm>
        </p:spPr>
      </p:pic>
    </p:spTree>
    <p:extLst>
      <p:ext uri="{BB962C8B-B14F-4D97-AF65-F5344CB8AC3E}">
        <p14:creationId xmlns:p14="http://schemas.microsoft.com/office/powerpoint/2010/main" val="2763187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C74D4FEA-49BC-477E-8B6C-AA8945C9F1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13" y="1228079"/>
            <a:ext cx="8424862" cy="4041479"/>
          </a:xfrm>
        </p:spPr>
      </p:pic>
    </p:spTree>
    <p:extLst>
      <p:ext uri="{BB962C8B-B14F-4D97-AF65-F5344CB8AC3E}">
        <p14:creationId xmlns:p14="http://schemas.microsoft.com/office/powerpoint/2010/main" val="2875649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F6E8574A-32F5-4159-9D5E-53AAF9C280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8717" y="260350"/>
            <a:ext cx="3188791" cy="6264275"/>
          </a:xfrm>
        </p:spPr>
      </p:pic>
    </p:spTree>
    <p:extLst>
      <p:ext uri="{BB962C8B-B14F-4D97-AF65-F5344CB8AC3E}">
        <p14:creationId xmlns:p14="http://schemas.microsoft.com/office/powerpoint/2010/main" val="2650219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1A1193D1-0F4D-4616-ACF4-E97A50A6AA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262" y="1483519"/>
            <a:ext cx="7229475" cy="3819525"/>
          </a:xfrm>
        </p:spPr>
      </p:pic>
    </p:spTree>
    <p:extLst>
      <p:ext uri="{BB962C8B-B14F-4D97-AF65-F5344CB8AC3E}">
        <p14:creationId xmlns:p14="http://schemas.microsoft.com/office/powerpoint/2010/main" val="227514317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19</Words>
  <Application>Microsoft Office PowerPoint</Application>
  <PresentationFormat>Экран (4:3)</PresentationFormat>
  <Paragraphs>8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0" baseType="lpstr">
      <vt:lpstr>Arial</vt:lpstr>
      <vt:lpstr>Calibri</vt:lpstr>
      <vt:lpstr>Тема Office</vt:lpstr>
      <vt:lpstr>Отчет по лабораторным работам №4-9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Отчет по лабораторной №2</dc:title>
  <dc:creator>Наталья</dc:creator>
  <cp:lastModifiedBy>Павел Фадеев</cp:lastModifiedBy>
  <cp:revision>7</cp:revision>
  <dcterms:created xsi:type="dcterms:W3CDTF">2017-04-22T06:22:01Z</dcterms:created>
  <dcterms:modified xsi:type="dcterms:W3CDTF">2017-06-16T08:20:49Z</dcterms:modified>
</cp:coreProperties>
</file>