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-108" y="-1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4efdf72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4efdf72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4efdf72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4efdf72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4efdf72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4efdf72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4efdf72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4efdf72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4efdf72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4efdf72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28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b="1">
                <a:latin typeface="Calibri"/>
                <a:ea typeface="Calibri"/>
                <a:cs typeface="Calibri"/>
                <a:sym typeface="Calibri"/>
              </a:rPr>
              <a:t>Министерство образования и науки Российской Федерации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b="1">
                <a:latin typeface="Calibri"/>
                <a:ea typeface="Calibri"/>
                <a:cs typeface="Calibri"/>
                <a:sym typeface="Calibri"/>
              </a:rPr>
              <a:t>федеральное государственное автономное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b="1">
                <a:latin typeface="Calibri"/>
                <a:ea typeface="Calibri"/>
                <a:cs typeface="Calibri"/>
                <a:sym typeface="Calibri"/>
              </a:rPr>
              <a:t>образовательное учреждение высшего образования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b="1">
                <a:latin typeface="Calibri"/>
                <a:ea typeface="Calibri"/>
                <a:cs typeface="Calibri"/>
                <a:sym typeface="Calibri"/>
              </a:rPr>
              <a:t>«Самарский национальный исследовательский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b="1">
                <a:latin typeface="Calibri"/>
                <a:ea typeface="Calibri"/>
                <a:cs typeface="Calibri"/>
                <a:sym typeface="Calibri"/>
              </a:rPr>
              <a:t> университет имени академика С.П. Королева»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latin typeface="Calibri"/>
                <a:ea typeface="Calibri"/>
                <a:cs typeface="Calibri"/>
                <a:sym typeface="Calibri"/>
              </a:rPr>
              <a:t>(Самарский университет)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latin typeface="Calibri"/>
                <a:ea typeface="Calibri"/>
                <a:cs typeface="Calibri"/>
                <a:sym typeface="Calibri"/>
              </a:rPr>
              <a:t>Отчет по лабораторной №2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Вариант 14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Photo Services chain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гр. 6133 Коневский В. В.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06950" y="-15375"/>
            <a:ext cx="85206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Name: Photo shoot order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Branch: A0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187225" y="2515050"/>
            <a:ext cx="2239800" cy="9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Photo shoot order - A0</a:t>
            </a:r>
            <a:endParaRPr sz="3000"/>
          </a:p>
        </p:txBody>
      </p:sp>
      <p:cxnSp>
        <p:nvCxnSpPr>
          <p:cNvPr id="62" name="Google Shape;62;p14"/>
          <p:cNvCxnSpPr/>
          <p:nvPr/>
        </p:nvCxnSpPr>
        <p:spPr>
          <a:xfrm>
            <a:off x="5427025" y="2745250"/>
            <a:ext cx="18681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5427025" y="3101250"/>
            <a:ext cx="18681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4"/>
          <p:cNvCxnSpPr>
            <a:endCxn id="61" idx="0"/>
          </p:cNvCxnSpPr>
          <p:nvPr/>
        </p:nvCxnSpPr>
        <p:spPr>
          <a:xfrm flipH="1">
            <a:off x="4307125" y="1523550"/>
            <a:ext cx="13200" cy="9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 rot="10800000">
            <a:off x="3395850" y="3471150"/>
            <a:ext cx="13200" cy="9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>
            <a:endCxn id="61" idx="1"/>
          </p:cNvCxnSpPr>
          <p:nvPr/>
        </p:nvCxnSpPr>
        <p:spPr>
          <a:xfrm rot="10800000" flipH="1">
            <a:off x="1894825" y="2993100"/>
            <a:ext cx="12924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4391250" y="1674025"/>
            <a:ext cx="1974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896225" y="2440575"/>
            <a:ext cx="9117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661625" y="2722313"/>
            <a:ext cx="1380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Cancellation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5077700" y="3471150"/>
            <a:ext cx="13200" cy="9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3509600" y="3866825"/>
            <a:ext cx="14565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Microservice 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066650" y="3856200"/>
            <a:ext cx="16236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Interactive form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938275" y="2651650"/>
            <a:ext cx="1014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38375" y="-15375"/>
            <a:ext cx="85206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Name: Photo shoot order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Branch: A0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35739" y="264326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Login - A1</a:t>
            </a:r>
            <a:endParaRPr sz="1800"/>
          </a:p>
        </p:txBody>
      </p:sp>
      <p:cxnSp>
        <p:nvCxnSpPr>
          <p:cNvPr id="80" name="Google Shape;80;p15"/>
          <p:cNvCxnSpPr>
            <a:stCxn id="79" idx="3"/>
            <a:endCxn id="81" idx="1"/>
          </p:cNvCxnSpPr>
          <p:nvPr/>
        </p:nvCxnSpPr>
        <p:spPr>
          <a:xfrm>
            <a:off x="3104039" y="3102119"/>
            <a:ext cx="72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>
            <a:endCxn id="83" idx="0"/>
          </p:cNvCxnSpPr>
          <p:nvPr/>
        </p:nvCxnSpPr>
        <p:spPr>
          <a:xfrm>
            <a:off x="3103899" y="3206244"/>
            <a:ext cx="732600" cy="6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endCxn id="79" idx="0"/>
          </p:cNvCxnSpPr>
          <p:nvPr/>
        </p:nvCxnSpPr>
        <p:spPr>
          <a:xfrm flipH="1">
            <a:off x="2119889" y="1691069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5"/>
          <p:cNvCxnSpPr/>
          <p:nvPr/>
        </p:nvCxnSpPr>
        <p:spPr>
          <a:xfrm rot="10800000">
            <a:off x="1318975" y="35612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5"/>
          <p:cNvCxnSpPr>
            <a:endCxn id="79" idx="1"/>
          </p:cNvCxnSpPr>
          <p:nvPr/>
        </p:nvCxnSpPr>
        <p:spPr>
          <a:xfrm rot="10800000" flipH="1">
            <a:off x="-61" y="3102119"/>
            <a:ext cx="1135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2193815" y="183567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100111" y="2567729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229749" y="3891444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Cancellation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2796955" y="35612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38186" y="3931120"/>
            <a:ext cx="1279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Microservice 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412220" y="3983492"/>
            <a:ext cx="1426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Interactive form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8183" y="2774440"/>
            <a:ext cx="8913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825689" y="264326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Filling the form - A2</a:t>
            </a:r>
            <a:endParaRPr sz="1800"/>
          </a:p>
        </p:txBody>
      </p:sp>
      <p:cxnSp>
        <p:nvCxnSpPr>
          <p:cNvPr id="93" name="Google Shape;93;p15"/>
          <p:cNvCxnSpPr>
            <a:endCxn id="94" idx="1"/>
          </p:cNvCxnSpPr>
          <p:nvPr/>
        </p:nvCxnSpPr>
        <p:spPr>
          <a:xfrm>
            <a:off x="5795939" y="3177669"/>
            <a:ext cx="71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5"/>
          <p:cNvSpPr txBox="1"/>
          <p:nvPr/>
        </p:nvSpPr>
        <p:spPr>
          <a:xfrm>
            <a:off x="5792011" y="2643279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data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753224" y="3984669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515639" y="271881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Input Validation - A3</a:t>
            </a:r>
            <a:endParaRPr sz="1800"/>
          </a:p>
        </p:txBody>
      </p:sp>
      <p:cxnSp>
        <p:nvCxnSpPr>
          <p:cNvPr id="97" name="Google Shape;97;p15"/>
          <p:cNvCxnSpPr/>
          <p:nvPr/>
        </p:nvCxnSpPr>
        <p:spPr>
          <a:xfrm>
            <a:off x="8487839" y="3253219"/>
            <a:ext cx="427561" cy="43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8495975" y="3498725"/>
            <a:ext cx="370200" cy="6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5"/>
          <p:cNvSpPr txBox="1"/>
          <p:nvPr/>
        </p:nvSpPr>
        <p:spPr>
          <a:xfrm>
            <a:off x="8483911" y="2718829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8006799" y="4042544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Cancellation</a:t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flipH="1">
            <a:off x="4356812" y="1691175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/>
          <p:cNvSpPr txBox="1"/>
          <p:nvPr/>
        </p:nvSpPr>
        <p:spPr>
          <a:xfrm>
            <a:off x="4430840" y="183567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cxnSp>
        <p:nvCxnSpPr>
          <p:cNvPr id="103" name="Google Shape;103;p15"/>
          <p:cNvCxnSpPr/>
          <p:nvPr/>
        </p:nvCxnSpPr>
        <p:spPr>
          <a:xfrm flipH="1">
            <a:off x="6876712" y="1776925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5"/>
          <p:cNvSpPr txBox="1"/>
          <p:nvPr/>
        </p:nvSpPr>
        <p:spPr>
          <a:xfrm>
            <a:off x="6950740" y="192142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 rot="10800000">
            <a:off x="5753230" y="35701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5"/>
          <p:cNvSpPr txBox="1"/>
          <p:nvPr/>
        </p:nvSpPr>
        <p:spPr>
          <a:xfrm>
            <a:off x="4368495" y="3992392"/>
            <a:ext cx="1426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Interactive form</a:t>
            </a:r>
            <a:endParaRPr/>
          </a:p>
        </p:txBody>
      </p:sp>
      <p:cxnSp>
        <p:nvCxnSpPr>
          <p:cNvPr id="107" name="Google Shape;107;p15"/>
          <p:cNvCxnSpPr>
            <a:stCxn id="108" idx="0"/>
            <a:endCxn id="94" idx="2"/>
          </p:cNvCxnSpPr>
          <p:nvPr/>
        </p:nvCxnSpPr>
        <p:spPr>
          <a:xfrm rot="10800000">
            <a:off x="7499849" y="3636370"/>
            <a:ext cx="6000" cy="3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6865949" y="3984670"/>
            <a:ext cx="1279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Microservice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38375" y="-15375"/>
            <a:ext cx="85206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Name: Login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Branch: A1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135739" y="264326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Login - A11</a:t>
            </a:r>
            <a:endParaRPr sz="1800"/>
          </a:p>
        </p:txBody>
      </p:sp>
      <p:cxnSp>
        <p:nvCxnSpPr>
          <p:cNvPr id="115" name="Google Shape;115;p16"/>
          <p:cNvCxnSpPr>
            <a:stCxn id="114" idx="3"/>
            <a:endCxn id="116" idx="1"/>
          </p:cNvCxnSpPr>
          <p:nvPr/>
        </p:nvCxnSpPr>
        <p:spPr>
          <a:xfrm>
            <a:off x="3104039" y="3102119"/>
            <a:ext cx="72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5789499" y="3299469"/>
            <a:ext cx="732600" cy="6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6"/>
          <p:cNvCxnSpPr>
            <a:endCxn id="114" idx="0"/>
          </p:cNvCxnSpPr>
          <p:nvPr/>
        </p:nvCxnSpPr>
        <p:spPr>
          <a:xfrm flipH="1">
            <a:off x="2119889" y="1691069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6"/>
          <p:cNvCxnSpPr>
            <a:endCxn id="114" idx="1"/>
          </p:cNvCxnSpPr>
          <p:nvPr/>
        </p:nvCxnSpPr>
        <p:spPr>
          <a:xfrm rot="10800000" flipH="1">
            <a:off x="-61" y="3102119"/>
            <a:ext cx="1135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2193815" y="183567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064311" y="2410354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Login/ Password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424799" y="3984669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Cancellation</a:t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 rot="10800000">
            <a:off x="2796955" y="35612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6"/>
          <p:cNvSpPr txBox="1"/>
          <p:nvPr/>
        </p:nvSpPr>
        <p:spPr>
          <a:xfrm>
            <a:off x="38186" y="3931120"/>
            <a:ext cx="1279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412220" y="3983492"/>
            <a:ext cx="1426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Interactive form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8183" y="2774440"/>
            <a:ext cx="8913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825689" y="264326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Authorization - A12</a:t>
            </a:r>
            <a:endParaRPr sz="1800"/>
          </a:p>
        </p:txBody>
      </p:sp>
      <p:cxnSp>
        <p:nvCxnSpPr>
          <p:cNvPr id="127" name="Google Shape;127;p16"/>
          <p:cNvCxnSpPr>
            <a:endCxn id="128" idx="1"/>
          </p:cNvCxnSpPr>
          <p:nvPr/>
        </p:nvCxnSpPr>
        <p:spPr>
          <a:xfrm>
            <a:off x="5795939" y="3177669"/>
            <a:ext cx="71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6"/>
          <p:cNvSpPr txBox="1"/>
          <p:nvPr/>
        </p:nvSpPr>
        <p:spPr>
          <a:xfrm>
            <a:off x="5792011" y="2643279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753224" y="3984669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>
            <a:off x="4356812" y="1691175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6"/>
          <p:cNvSpPr txBox="1"/>
          <p:nvPr/>
        </p:nvSpPr>
        <p:spPr>
          <a:xfrm>
            <a:off x="4430840" y="183567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 rot="10800000">
            <a:off x="5303243" y="35612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6"/>
          <p:cNvSpPr txBox="1"/>
          <p:nvPr/>
        </p:nvSpPr>
        <p:spPr>
          <a:xfrm>
            <a:off x="3918507" y="3983492"/>
            <a:ext cx="1426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Microservice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238375" y="-15375"/>
            <a:ext cx="85206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Name: Filling the form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Branch: A2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135739" y="264326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Data input - A21</a:t>
            </a:r>
            <a:endParaRPr sz="1800"/>
          </a:p>
        </p:txBody>
      </p:sp>
      <p:cxnSp>
        <p:nvCxnSpPr>
          <p:cNvPr id="141" name="Google Shape;141;p17"/>
          <p:cNvCxnSpPr>
            <a:stCxn id="140" idx="3"/>
            <a:endCxn id="142" idx="1"/>
          </p:cNvCxnSpPr>
          <p:nvPr/>
        </p:nvCxnSpPr>
        <p:spPr>
          <a:xfrm>
            <a:off x="3104039" y="3102119"/>
            <a:ext cx="72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5789499" y="3299469"/>
            <a:ext cx="732600" cy="6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7"/>
          <p:cNvCxnSpPr>
            <a:endCxn id="140" idx="0"/>
          </p:cNvCxnSpPr>
          <p:nvPr/>
        </p:nvCxnSpPr>
        <p:spPr>
          <a:xfrm flipH="1">
            <a:off x="2119889" y="1691069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7"/>
          <p:cNvCxnSpPr>
            <a:endCxn id="140" idx="1"/>
          </p:cNvCxnSpPr>
          <p:nvPr/>
        </p:nvCxnSpPr>
        <p:spPr>
          <a:xfrm rot="10800000" flipH="1">
            <a:off x="-61" y="3102119"/>
            <a:ext cx="1135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7"/>
          <p:cNvSpPr txBox="1"/>
          <p:nvPr/>
        </p:nvSpPr>
        <p:spPr>
          <a:xfrm>
            <a:off x="2193815" y="183567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064311" y="2491054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Parameters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6424799" y="3984669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Cancellation</a:t>
            </a:r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 rot="10800000">
            <a:off x="2796955" y="35612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7"/>
          <p:cNvSpPr txBox="1"/>
          <p:nvPr/>
        </p:nvSpPr>
        <p:spPr>
          <a:xfrm>
            <a:off x="38186" y="3931120"/>
            <a:ext cx="1279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412220" y="3983492"/>
            <a:ext cx="1426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Interactive form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38183" y="2774440"/>
            <a:ext cx="8913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3825689" y="264326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Format check - A22</a:t>
            </a:r>
            <a:endParaRPr sz="1800"/>
          </a:p>
        </p:txBody>
      </p:sp>
      <p:cxnSp>
        <p:nvCxnSpPr>
          <p:cNvPr id="153" name="Google Shape;153;p17"/>
          <p:cNvCxnSpPr>
            <a:endCxn id="154" idx="1"/>
          </p:cNvCxnSpPr>
          <p:nvPr/>
        </p:nvCxnSpPr>
        <p:spPr>
          <a:xfrm>
            <a:off x="5795939" y="3177669"/>
            <a:ext cx="71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7"/>
          <p:cNvSpPr txBox="1"/>
          <p:nvPr/>
        </p:nvSpPr>
        <p:spPr>
          <a:xfrm>
            <a:off x="5792011" y="2643279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data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753224" y="3984669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 flipH="1">
            <a:off x="4356812" y="1691175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7"/>
          <p:cNvSpPr txBox="1"/>
          <p:nvPr/>
        </p:nvSpPr>
        <p:spPr>
          <a:xfrm>
            <a:off x="4430840" y="183567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 rot="10800000">
            <a:off x="5303243" y="35612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7"/>
          <p:cNvSpPr txBox="1"/>
          <p:nvPr/>
        </p:nvSpPr>
        <p:spPr>
          <a:xfrm>
            <a:off x="3918507" y="3983492"/>
            <a:ext cx="1426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Interactive form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238375" y="-15375"/>
            <a:ext cx="85206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Name: Input Validation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Branch: A3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135739" y="264326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Availability check - A31</a:t>
            </a:r>
            <a:endParaRPr sz="1800"/>
          </a:p>
        </p:txBody>
      </p:sp>
      <p:cxnSp>
        <p:nvCxnSpPr>
          <p:cNvPr id="167" name="Google Shape;167;p18"/>
          <p:cNvCxnSpPr>
            <a:stCxn id="166" idx="3"/>
            <a:endCxn id="168" idx="1"/>
          </p:cNvCxnSpPr>
          <p:nvPr/>
        </p:nvCxnSpPr>
        <p:spPr>
          <a:xfrm>
            <a:off x="3104039" y="3102119"/>
            <a:ext cx="72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5789499" y="3299469"/>
            <a:ext cx="732600" cy="6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8"/>
          <p:cNvCxnSpPr>
            <a:endCxn id="166" idx="0"/>
          </p:cNvCxnSpPr>
          <p:nvPr/>
        </p:nvCxnSpPr>
        <p:spPr>
          <a:xfrm flipH="1">
            <a:off x="2119889" y="1691069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8"/>
          <p:cNvCxnSpPr>
            <a:endCxn id="166" idx="1"/>
          </p:cNvCxnSpPr>
          <p:nvPr/>
        </p:nvCxnSpPr>
        <p:spPr>
          <a:xfrm rot="10800000" flipH="1">
            <a:off x="-61" y="3102119"/>
            <a:ext cx="1135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8"/>
          <p:cNvSpPr txBox="1"/>
          <p:nvPr/>
        </p:nvSpPr>
        <p:spPr>
          <a:xfrm>
            <a:off x="2193815" y="183567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3064311" y="2491054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data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6424799" y="3984669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Cancellation</a:t>
            </a:r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 rot="10800000">
            <a:off x="2796955" y="35612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8"/>
          <p:cNvSpPr txBox="1"/>
          <p:nvPr/>
        </p:nvSpPr>
        <p:spPr>
          <a:xfrm>
            <a:off x="38186" y="3931120"/>
            <a:ext cx="1279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1412220" y="3983492"/>
            <a:ext cx="1426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Microservice 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0" y="2583940"/>
            <a:ext cx="8913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Order data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825689" y="2643269"/>
            <a:ext cx="1968300" cy="9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Feasibility check - A32</a:t>
            </a:r>
            <a:endParaRPr sz="1800"/>
          </a:p>
        </p:txBody>
      </p:sp>
      <p:cxnSp>
        <p:nvCxnSpPr>
          <p:cNvPr id="179" name="Google Shape;179;p18"/>
          <p:cNvCxnSpPr>
            <a:endCxn id="180" idx="1"/>
          </p:cNvCxnSpPr>
          <p:nvPr/>
        </p:nvCxnSpPr>
        <p:spPr>
          <a:xfrm>
            <a:off x="5795939" y="3177669"/>
            <a:ext cx="71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8"/>
          <p:cNvSpPr txBox="1"/>
          <p:nvPr/>
        </p:nvSpPr>
        <p:spPr>
          <a:xfrm>
            <a:off x="5792011" y="2643279"/>
            <a:ext cx="8013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5753224" y="3984669"/>
            <a:ext cx="12135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18"/>
          <p:cNvCxnSpPr/>
          <p:nvPr/>
        </p:nvCxnSpPr>
        <p:spPr>
          <a:xfrm flipH="1">
            <a:off x="4356812" y="1691175"/>
            <a:ext cx="117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18"/>
          <p:cNvSpPr txBox="1"/>
          <p:nvPr/>
        </p:nvSpPr>
        <p:spPr>
          <a:xfrm>
            <a:off x="4430840" y="1835670"/>
            <a:ext cx="17352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Validation Rules</a:t>
            </a:r>
            <a:endParaRPr/>
          </a:p>
        </p:txBody>
      </p:sp>
      <p:cxnSp>
        <p:nvCxnSpPr>
          <p:cNvPr id="185" name="Google Shape;185;p18"/>
          <p:cNvCxnSpPr/>
          <p:nvPr/>
        </p:nvCxnSpPr>
        <p:spPr>
          <a:xfrm rot="10800000">
            <a:off x="5303243" y="3561275"/>
            <a:ext cx="11700" cy="9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18"/>
          <p:cNvSpPr txBox="1"/>
          <p:nvPr/>
        </p:nvSpPr>
        <p:spPr>
          <a:xfrm>
            <a:off x="3918507" y="3983492"/>
            <a:ext cx="1426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Microservice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PresentationFormat>Экран (16:9)</PresentationFormat>
  <Paragraphs>79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Simple Light</vt:lpstr>
      <vt:lpstr>Министерство образования и науки Российской Федерации федеральное государственное автономное образовательное учреждение высшего образования «Самарский национальный исследовательский  университет имени академика С.П. Королева» (Самарский университет)     Отчет по лабораторной №2</vt:lpstr>
      <vt:lpstr>Name: Photo shoot order Branch: A0 </vt:lpstr>
      <vt:lpstr>Name: Photo shoot order Branch: A0 </vt:lpstr>
      <vt:lpstr>Name: Login Branch: A1 </vt:lpstr>
      <vt:lpstr>Name: Filling the form Branch: A2 </vt:lpstr>
      <vt:lpstr>Name: Input Validation Branch: A3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автономное образовательное учреждение высшего образования «Самарский национальный исследовательский  университет имени академика С.П. Королева» (Самарский университет)     Отчет по лабораторной №2</dc:title>
  <dc:creator>Владислав Коневский</dc:creator>
  <cp:lastModifiedBy>Vladisalv</cp:lastModifiedBy>
  <cp:revision>1</cp:revision>
  <dcterms:modified xsi:type="dcterms:W3CDTF">2019-03-31T16:21:02Z</dcterms:modified>
</cp:coreProperties>
</file>