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B98-6CD0-4AD2-A515-CB7DB82597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9DF7-AFF6-4F3C-9ABE-2C262754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0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B98-6CD0-4AD2-A515-CB7DB82597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9DF7-AFF6-4F3C-9ABE-2C262754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0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B98-6CD0-4AD2-A515-CB7DB82597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9DF7-AFF6-4F3C-9ABE-2C262754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0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B98-6CD0-4AD2-A515-CB7DB82597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9DF7-AFF6-4F3C-9ABE-2C262754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B98-6CD0-4AD2-A515-CB7DB82597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9DF7-AFF6-4F3C-9ABE-2C262754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0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B98-6CD0-4AD2-A515-CB7DB82597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9DF7-AFF6-4F3C-9ABE-2C262754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B98-6CD0-4AD2-A515-CB7DB82597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9DF7-AFF6-4F3C-9ABE-2C262754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6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B98-6CD0-4AD2-A515-CB7DB82597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9DF7-AFF6-4F3C-9ABE-2C262754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B98-6CD0-4AD2-A515-CB7DB82597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9DF7-AFF6-4F3C-9ABE-2C262754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5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B98-6CD0-4AD2-A515-CB7DB82597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9DF7-AFF6-4F3C-9ABE-2C262754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B98-6CD0-4AD2-A515-CB7DB82597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9DF7-AFF6-4F3C-9ABE-2C262754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95B98-6CD0-4AD2-A515-CB7DB82597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9DF7-AFF6-4F3C-9ABE-2C262754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Министерство образования и науки Российской Федерации</a:t>
            </a:r>
            <a:br>
              <a:rPr lang="ru-RU" sz="2400" dirty="0"/>
            </a:br>
            <a:r>
              <a:rPr lang="ru-RU" sz="2400" dirty="0"/>
              <a:t>федеральное государственное автономное </a:t>
            </a:r>
            <a:br>
              <a:rPr lang="ru-RU" sz="2400" dirty="0"/>
            </a:br>
            <a:r>
              <a:rPr lang="ru-RU" sz="2400" dirty="0"/>
              <a:t>образовательное учреждение высшего образования </a:t>
            </a:r>
            <a:br>
              <a:rPr lang="ru-RU" sz="2400" dirty="0"/>
            </a:br>
            <a:r>
              <a:rPr lang="ru-RU" sz="2400" dirty="0"/>
              <a:t>«Самарский национальный исследовательский</a:t>
            </a:r>
            <a:br>
              <a:rPr lang="ru-RU" sz="2400" dirty="0"/>
            </a:br>
            <a:r>
              <a:rPr lang="ru-RU" sz="2400" dirty="0"/>
              <a:t> университет имени академика С.П. Королева»</a:t>
            </a:r>
            <a:br>
              <a:rPr lang="ru-RU" sz="2400" dirty="0"/>
            </a:br>
            <a:r>
              <a:rPr lang="ru-RU" sz="2400" dirty="0"/>
              <a:t>(Самарский университет)</a:t>
            </a:r>
            <a:br>
              <a:rPr lang="ru-RU" sz="24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Отчет по лабораторной</a:t>
            </a:r>
            <a:r>
              <a:rPr lang="en-US" dirty="0"/>
              <a:t> №</a:t>
            </a:r>
            <a:r>
              <a:rPr lang="ru-RU" dirty="0"/>
              <a:t>2</a:t>
            </a:r>
            <a:endParaRPr lang="en-US" dirty="0"/>
          </a:p>
          <a:p>
            <a:r>
              <a:rPr lang="en-US" dirty="0"/>
              <a:t>Company’s party in restaurant</a:t>
            </a:r>
          </a:p>
          <a:p>
            <a:r>
              <a:rPr lang="ru-RU" dirty="0"/>
              <a:t>гр. 6133-010402</a:t>
            </a:r>
            <a:r>
              <a:rPr lang="en-US" dirty="0"/>
              <a:t>D</a:t>
            </a:r>
            <a:r>
              <a:rPr lang="ru-RU" dirty="0"/>
              <a:t> Сунагатов Зуфар Рустамович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1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657E98-D334-48BC-9B6F-84861F626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931" y="1314266"/>
            <a:ext cx="6477561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49BF8A-DEA9-482F-A7E8-65583406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" y="230819"/>
            <a:ext cx="12177815" cy="65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64531-1C47-4C1E-BF3F-01F81768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9620675-9D8A-417B-9D18-E4F9C122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2C4A0E-FBFA-4E8F-B325-D7F56646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" y="218073"/>
            <a:ext cx="12108730" cy="64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5E755-8678-4F86-B7F3-F4DBD60B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90251DB-63B7-4791-B942-C909E961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C0B6AB-1BF1-496A-87A1-2A388E1F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1" y="52750"/>
            <a:ext cx="11395411" cy="68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</Words>
  <Application>Microsoft Office PowerPoint</Application>
  <PresentationFormat>Широкоэкранный</PresentationFormat>
  <Paragraphs>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Министерство образования и науки Российской Федерации федеральное государственное автономное  образовательное учреждение высшего образования  «Самарский национальный исследовательский  университет имени академика С.П. Королева» (Самарский университет)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федеральное государственное автономное  образовательное учреждение высшего образования  «Самарский национальный исследовательский  университет имени академика С.П. Королева» (Самарский университет)</dc:title>
  <dc:creator>Agbo Oche</dc:creator>
  <cp:lastModifiedBy>Сунагатов Зуфар Рустамович</cp:lastModifiedBy>
  <cp:revision>15</cp:revision>
  <dcterms:created xsi:type="dcterms:W3CDTF">2019-03-06T21:05:17Z</dcterms:created>
  <dcterms:modified xsi:type="dcterms:W3CDTF">2019-03-17T19:43:03Z</dcterms:modified>
</cp:coreProperties>
</file>