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8535" autoAdjust="0"/>
  </p:normalViewPr>
  <p:slideViewPr>
    <p:cSldViewPr>
      <p:cViewPr varScale="1">
        <p:scale>
          <a:sx n="64" d="100"/>
          <a:sy n="64" d="100"/>
        </p:scale>
        <p:origin x="-156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07.04.2019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07.04.2019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07.04.2019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07.04.2019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07.04.2019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07.04.2019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07.04.2019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07.04.2019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07.04.2019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07.04.2019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07.04.2019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07.04.2019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30317" y="2564904"/>
            <a:ext cx="7772400" cy="1470025"/>
          </a:xfrm>
        </p:spPr>
        <p:txBody>
          <a:bodyPr/>
          <a:lstStyle/>
          <a:p>
            <a:r>
              <a:rPr lang="ru-RU" dirty="0" smtClean="0"/>
              <a:t>Отчет по лабораторной №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16117" y="4509120"/>
            <a:ext cx="6400800" cy="1752600"/>
          </a:xfrm>
        </p:spPr>
        <p:txBody>
          <a:bodyPr/>
          <a:lstStyle/>
          <a:p>
            <a:r>
              <a:rPr lang="ru-RU" dirty="0" smtClean="0"/>
              <a:t>Вариант 11</a:t>
            </a:r>
          </a:p>
          <a:p>
            <a:endParaRPr lang="ru-RU" dirty="0" smtClean="0"/>
          </a:p>
          <a:p>
            <a:r>
              <a:rPr lang="ru-RU" dirty="0"/>
              <a:t>г</a:t>
            </a:r>
            <a:r>
              <a:rPr lang="ru-RU" dirty="0" smtClean="0"/>
              <a:t>р. 613</a:t>
            </a:r>
            <a:r>
              <a:rPr lang="en-US" dirty="0" smtClean="0"/>
              <a:t>3 </a:t>
            </a:r>
            <a:r>
              <a:rPr lang="ru-RU" dirty="0" smtClean="0"/>
              <a:t>Климова Дарья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0647"/>
            <a:ext cx="70416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cap="all" dirty="0"/>
              <a:t>Министерство образования и науки Российской Федерации</a:t>
            </a:r>
            <a:br>
              <a:rPr lang="ru-RU" b="1" cap="all" dirty="0"/>
            </a:br>
            <a:r>
              <a:rPr lang="ru-RU" b="1" cap="all" dirty="0" smtClean="0"/>
              <a:t>федеральное </a:t>
            </a:r>
            <a:r>
              <a:rPr lang="ru-RU" b="1" cap="all" dirty="0"/>
              <a:t>государственное автономное </a:t>
            </a:r>
            <a:endParaRPr lang="ru-RU" b="1" cap="all" dirty="0" smtClean="0"/>
          </a:p>
          <a:p>
            <a:pPr algn="ctr"/>
            <a:r>
              <a:rPr lang="ru-RU" b="1" cap="all" dirty="0" smtClean="0"/>
              <a:t>образовательное </a:t>
            </a:r>
            <a:r>
              <a:rPr lang="ru-RU" b="1" cap="all" dirty="0"/>
              <a:t>учреждение высшего образования </a:t>
            </a:r>
            <a:endParaRPr lang="ru-RU" b="1" cap="all" dirty="0" smtClean="0"/>
          </a:p>
          <a:p>
            <a:pPr algn="ctr"/>
            <a:r>
              <a:rPr lang="ru-RU" b="1" cap="all" dirty="0" smtClean="0"/>
              <a:t>«</a:t>
            </a:r>
            <a:r>
              <a:rPr lang="ru-RU" b="1" cap="all" dirty="0"/>
              <a:t>Самарский национальный </a:t>
            </a:r>
            <a:r>
              <a:rPr lang="ru-RU" b="1" cap="all" dirty="0" smtClean="0"/>
              <a:t>исследовательский</a:t>
            </a:r>
          </a:p>
          <a:p>
            <a:pPr algn="ctr"/>
            <a:r>
              <a:rPr lang="ru-RU" b="1" cap="all" dirty="0" smtClean="0"/>
              <a:t> </a:t>
            </a:r>
            <a:r>
              <a:rPr lang="ru-RU" b="1" cap="all" dirty="0"/>
              <a:t>университет имени академика С.П. Королева»</a:t>
            </a:r>
            <a:br>
              <a:rPr lang="ru-RU" b="1" cap="all" dirty="0"/>
            </a:br>
            <a:r>
              <a:rPr lang="ru-RU" b="1" cap="all" dirty="0"/>
              <a:t>(Самарский университет)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xmlns="" val="301799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01_A-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1" y="428604"/>
            <a:ext cx="9046477" cy="600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7024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02_A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58" y="357166"/>
            <a:ext cx="8938779" cy="59293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03_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46" y="775332"/>
            <a:ext cx="8235858" cy="54630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04_A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57" y="500042"/>
            <a:ext cx="8831085" cy="58579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2658</TotalTime>
  <Words>19</Words>
  <Application>Microsoft Office PowerPoint</Application>
  <PresentationFormat>Экран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Отчет по лабораторной №2</vt:lpstr>
      <vt:lpstr>Слайд 2</vt:lpstr>
      <vt:lpstr>Слайд 3</vt:lpstr>
      <vt:lpstr>Слайд 4</vt:lpstr>
      <vt:lpstr>Слайд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лабораторной №2</dc:title>
  <dc:creator>Наталья</dc:creator>
  <cp:lastModifiedBy>Дарья</cp:lastModifiedBy>
  <cp:revision>14</cp:revision>
  <dcterms:created xsi:type="dcterms:W3CDTF">2017-04-22T06:22:01Z</dcterms:created>
  <dcterms:modified xsi:type="dcterms:W3CDTF">2019-04-07T12:40:13Z</dcterms:modified>
</cp:coreProperties>
</file>