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F584A-A1CC-49DF-88B4-4543E4523A52}" type="datetimeFigureOut">
              <a:rPr lang="ru-RU" smtClean="0"/>
              <a:t>08/02/20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5B20E-5019-48A1-8A99-4FD0E1122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6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890A77-DA9D-4F2B-881F-6B987718CFB4}" type="slidenum">
              <a:t>1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44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8DB5BD-8ED4-46C1-B8CA-3F1533363239}" type="slidenum">
              <a:t>10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109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C86A47-9485-4FD5-B19E-5FED8650728E}" type="slidenum">
              <a:t>11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648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B27E86-BBF8-45E0-BCC3-B8A275FDAC18}" type="slidenum">
              <a:t>12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750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A60E92-E992-4666-8A77-6175D543B374}" type="slidenum">
              <a:t>13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152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E5DE321-6ABA-45E2-B9AB-C5989CF6BFB8}" type="slidenum">
              <a:t>14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177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7EC2B-5F79-4E65-A3E1-D145B13BD395}" type="slidenum">
              <a:t>15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5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FFF914-4637-4BFE-9C8F-F5067280AEF8}" type="slidenum">
              <a:t>16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520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E385EB-D04B-4EED-B66F-0F17EC3BF66D}" type="slidenum">
              <a:t>17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77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B92260D-10FA-4DA7-870A-68AECAED6FEF}" type="slidenum">
              <a:t>18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2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CAAF13-2AB3-4E26-8EFC-A588922D26C7}" type="slidenum">
              <a:t>19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8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7D6BFA-3003-41F2-8A53-7EF615B655D2}" type="slidenum">
              <a:t>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345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D9E256-F994-4279-9D3E-B52B4BAEFE9D}" type="slidenum">
              <a:t>20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6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7D9CF2-4213-4A73-9FC3-7031A59974F5}" type="slidenum">
              <a:t>21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4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CC8409-72CA-4777-A0AB-EE11EB7260F8}" type="slidenum">
              <a:t>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71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0C33DA-7BD5-471E-A35F-6971340110FA}" type="slidenum">
              <a:t>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99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4C7778-C866-41FE-9CE0-0E797BBE6E8C}" type="slidenum">
              <a:t>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4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819870-AACB-4821-8A1B-02655EFF07AF}" type="slidenum">
              <a:t>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13644D-5E9A-4721-920F-FF9FE46A6F3C}" type="slidenum">
              <a:t>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23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07D4F0-E5B1-4797-9A73-A130667D6446}" type="slidenum">
              <a:t>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139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85592C-AA41-48F5-B9E3-E60D5873C897}" type="slidenum">
              <a:t>9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0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47F7-7928-4DAC-9EFE-B5997C4B8C8A}" type="datetimeFigureOut">
              <a:rPr lang="ru-RU" smtClean="0"/>
              <a:t>08/02/20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45E7-93C8-4F1C-B245-0BC4DCF82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47F7-7928-4DAC-9EFE-B5997C4B8C8A}" type="datetimeFigureOut">
              <a:rPr lang="ru-RU" smtClean="0"/>
              <a:t>08/02/20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45E7-93C8-4F1C-B245-0BC4DCF82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47F7-7928-4DAC-9EFE-B5997C4B8C8A}" type="datetimeFigureOut">
              <a:rPr lang="ru-RU" smtClean="0"/>
              <a:t>08/02/20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45E7-93C8-4F1C-B245-0BC4DCF82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47F7-7928-4DAC-9EFE-B5997C4B8C8A}" type="datetimeFigureOut">
              <a:rPr lang="ru-RU" smtClean="0"/>
              <a:t>08/02/20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45E7-93C8-4F1C-B245-0BC4DCF82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75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47F7-7928-4DAC-9EFE-B5997C4B8C8A}" type="datetimeFigureOut">
              <a:rPr lang="ru-RU" smtClean="0"/>
              <a:t>08/02/20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45E7-93C8-4F1C-B245-0BC4DCF82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01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47F7-7928-4DAC-9EFE-B5997C4B8C8A}" type="datetimeFigureOut">
              <a:rPr lang="ru-RU" smtClean="0"/>
              <a:t>08/02/20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45E7-93C8-4F1C-B245-0BC4DCF82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47F7-7928-4DAC-9EFE-B5997C4B8C8A}" type="datetimeFigureOut">
              <a:rPr lang="ru-RU" smtClean="0"/>
              <a:t>08/02/20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45E7-93C8-4F1C-B245-0BC4DCF82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6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47F7-7928-4DAC-9EFE-B5997C4B8C8A}" type="datetimeFigureOut">
              <a:rPr lang="ru-RU" smtClean="0"/>
              <a:t>08/02/20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45E7-93C8-4F1C-B245-0BC4DCF82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44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47F7-7928-4DAC-9EFE-B5997C4B8C8A}" type="datetimeFigureOut">
              <a:rPr lang="ru-RU" smtClean="0"/>
              <a:t>08/02/20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45E7-93C8-4F1C-B245-0BC4DCF82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7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47F7-7928-4DAC-9EFE-B5997C4B8C8A}" type="datetimeFigureOut">
              <a:rPr lang="ru-RU" smtClean="0"/>
              <a:t>08/02/20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45E7-93C8-4F1C-B245-0BC4DCF82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1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47F7-7928-4DAC-9EFE-B5997C4B8C8A}" type="datetimeFigureOut">
              <a:rPr lang="ru-RU" smtClean="0"/>
              <a:t>08/02/20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45E7-93C8-4F1C-B245-0BC4DCF82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6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347F7-7928-4DAC-9EFE-B5997C4B8C8A}" type="datetimeFigureOut">
              <a:rPr lang="ru-RU" smtClean="0"/>
              <a:t>08/02/20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45E7-93C8-4F1C-B245-0BC4DCF82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DF02KmgJFE?t=1h6m26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u="sng">
                <a:latin typeface="Courier" pitchFamily="49"/>
              </a:rPr>
              <a:t>Example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/>
          <a:p>
            <a:pPr lvl="0" algn="ctr"/>
            <a:r>
              <a:rPr lang="en-US" sz="3992" dirty="0">
                <a:latin typeface="Courier" pitchFamily="49"/>
              </a:rPr>
              <a:t>Right</a:t>
            </a:r>
            <a:r>
              <a:rPr lang="ru-RU" sz="3992" dirty="0">
                <a:latin typeface="Courier" pitchFamily="49"/>
              </a:rPr>
              <a:t> </a:t>
            </a:r>
            <a:r>
              <a:rPr lang="ru-RU" sz="3992" dirty="0" err="1">
                <a:latin typeface="Courier" pitchFamily="49"/>
              </a:rPr>
              <a:t>automatization</a:t>
            </a:r>
            <a:endParaRPr lang="ru-RU" sz="3992" dirty="0">
              <a:latin typeface="Courier" pitchFamily="49"/>
            </a:endParaRPr>
          </a:p>
          <a:p>
            <a:pPr lvl="0" algn="ctr"/>
            <a:r>
              <a:rPr lang="ru-RU" sz="1814" dirty="0" err="1">
                <a:latin typeface="Courier" pitchFamily="49"/>
              </a:rPr>
              <a:t>By</a:t>
            </a:r>
            <a:r>
              <a:rPr lang="ru-RU" sz="1814" dirty="0">
                <a:latin typeface="Courier" pitchFamily="49"/>
              </a:rPr>
              <a:t> </a:t>
            </a:r>
            <a:r>
              <a:rPr lang="en-US" sz="1814" dirty="0">
                <a:latin typeface="Courier" pitchFamily="49"/>
              </a:rPr>
              <a:t>Max</a:t>
            </a:r>
            <a:r>
              <a:rPr lang="ru-RU" sz="1814" dirty="0">
                <a:latin typeface="Courier" pitchFamily="49"/>
              </a:rPr>
              <a:t> </a:t>
            </a:r>
            <a:r>
              <a:rPr lang="ru-RU" sz="1814" dirty="0" err="1">
                <a:latin typeface="Courier" pitchFamily="49"/>
              </a:rPr>
              <a:t>Dorofeev</a:t>
            </a:r>
            <a:endParaRPr lang="ru-RU" sz="1814" dirty="0">
              <a:latin typeface="Courier" pitchFamily="4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112" y="6401402"/>
            <a:ext cx="5775665" cy="3144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81650" tIns="40820" rIns="81650" bIns="40820" anchor="t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33" dirty="0"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  <a:hlinkClick r:id="rId3"/>
              </a:rPr>
              <a:t>https://youtu.be/XDF02KmgJFE?t=1h6m26s</a:t>
            </a:r>
          </a:p>
        </p:txBody>
      </p:sp>
    </p:spTree>
    <p:extLst>
      <p:ext uri="{BB962C8B-B14F-4D97-AF65-F5344CB8AC3E}">
        <p14:creationId xmlns:p14="http://schemas.microsoft.com/office/powerpoint/2010/main" val="312880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2176690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86813" y="653170"/>
            <a:ext cx="8582992" cy="490400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105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58658" y="750821"/>
            <a:ext cx="8517352" cy="486645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2176690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</p:spTree>
    <p:extLst>
      <p:ext uri="{BB962C8B-B14F-4D97-AF65-F5344CB8AC3E}">
        <p14:creationId xmlns:p14="http://schemas.microsoft.com/office/powerpoint/2010/main" val="31099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2176690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21626" y="718487"/>
            <a:ext cx="8354383" cy="477337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2026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2176690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21626" y="718487"/>
            <a:ext cx="8354383" cy="477337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111373" y="6282855"/>
            <a:ext cx="5544637" cy="32320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81650" tIns="40820" rIns="81650" bIns="40820" anchor="t" anchorCtr="0" compatLnSpc="0">
            <a:sp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33"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* https://www.projectsmart.co.uk/white-papers/chaos-report.pdf</a:t>
            </a:r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 idx="4294967295"/>
          </p:nvPr>
        </p:nvSpPr>
        <p:spPr>
          <a:xfrm>
            <a:off x="1850428" y="96018"/>
            <a:ext cx="8229630" cy="1145004"/>
          </a:xfrm>
        </p:spPr>
        <p:txBody>
          <a:bodyPr/>
          <a:lstStyle/>
          <a:p>
            <a:pPr lvl="0"/>
            <a:r>
              <a:rPr lang="en-US" sz="3629">
                <a:latin typeface="Courier" pitchFamily="49"/>
              </a:rPr>
              <a:t>Every 4</a:t>
            </a:r>
            <a:r>
              <a:rPr lang="en-US" sz="3629" baseline="30000">
                <a:latin typeface="Courier" pitchFamily="49"/>
              </a:rPr>
              <a:t>th</a:t>
            </a:r>
            <a:r>
              <a:rPr lang="en-US" sz="3629">
                <a:latin typeface="Courier" pitchFamily="49"/>
              </a:rPr>
              <a:t> fails!!!</a:t>
            </a:r>
            <a:r>
              <a:rPr lang="en-US" sz="2540">
                <a:latin typeface="Courier" pitchFamily="49"/>
              </a:rPr>
              <a:t/>
            </a:r>
            <a:br>
              <a:rPr lang="en-US" sz="2540">
                <a:latin typeface="Courier" pitchFamily="49"/>
              </a:rPr>
            </a:br>
            <a:r>
              <a:rPr lang="en-US" sz="1814">
                <a:latin typeface="Courier" pitchFamily="49"/>
              </a:rPr>
              <a:t>(* CHAOS report)</a:t>
            </a:r>
          </a:p>
        </p:txBody>
      </p:sp>
    </p:spTree>
    <p:extLst>
      <p:ext uri="{BB962C8B-B14F-4D97-AF65-F5344CB8AC3E}">
        <p14:creationId xmlns:p14="http://schemas.microsoft.com/office/powerpoint/2010/main" val="33688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2176690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21626" y="718487"/>
            <a:ext cx="8354383" cy="477337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111373" y="6282855"/>
            <a:ext cx="5544637" cy="32320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81650" tIns="40820" rIns="81650" bIns="40820" anchor="t" anchorCtr="0" compatLnSpc="0">
            <a:sp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33">
                <a:solidFill>
                  <a:srgbClr val="0000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* https://www.projectsmart.co.uk/white-papers/chaos-report.pdf</a:t>
            </a:r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 idx="4294967295"/>
          </p:nvPr>
        </p:nvSpPr>
        <p:spPr>
          <a:xfrm>
            <a:off x="1850428" y="96018"/>
            <a:ext cx="8229630" cy="1145004"/>
          </a:xfrm>
        </p:spPr>
        <p:txBody>
          <a:bodyPr/>
          <a:lstStyle/>
          <a:p>
            <a:pPr lvl="0"/>
            <a:r>
              <a:rPr lang="en-US" sz="3629">
                <a:latin typeface="Courier" pitchFamily="49"/>
              </a:rPr>
              <a:t>Every 4</a:t>
            </a:r>
            <a:r>
              <a:rPr lang="en-US" sz="3629" baseline="30000">
                <a:latin typeface="Courier" pitchFamily="49"/>
              </a:rPr>
              <a:t>th</a:t>
            </a:r>
            <a:r>
              <a:rPr lang="en-US" sz="3629">
                <a:latin typeface="Courier" pitchFamily="49"/>
              </a:rPr>
              <a:t> fails!!!</a:t>
            </a:r>
            <a:r>
              <a:rPr lang="en-US" sz="2540">
                <a:latin typeface="Courier" pitchFamily="49"/>
              </a:rPr>
              <a:t/>
            </a:r>
            <a:br>
              <a:rPr lang="en-US" sz="2540">
                <a:latin typeface="Courier" pitchFamily="49"/>
              </a:rPr>
            </a:br>
            <a:r>
              <a:rPr lang="en-US" sz="1814">
                <a:latin typeface="Courier" pitchFamily="49"/>
              </a:rPr>
              <a:t>(* CHAOS report)</a:t>
            </a:r>
          </a:p>
        </p:txBody>
      </p:sp>
      <p:sp>
        <p:nvSpPr>
          <p:cNvPr id="6" name="Прямая соединительная линия 5"/>
          <p:cNvSpPr/>
          <p:nvPr/>
        </p:nvSpPr>
        <p:spPr>
          <a:xfrm>
            <a:off x="2046055" y="326585"/>
            <a:ext cx="8099320" cy="522536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29160" cap="flat">
            <a:solidFill>
              <a:srgbClr val="FF3333"/>
            </a:solidFill>
            <a:prstDash val="solid"/>
            <a:miter/>
          </a:ln>
        </p:spPr>
        <p:txBody>
          <a:bodyPr vert="horz" wrap="none" lIns="94707" tIns="53886" rIns="94707" bIns="53886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Прямая соединительная линия 6"/>
          <p:cNvSpPr/>
          <p:nvPr/>
        </p:nvSpPr>
        <p:spPr>
          <a:xfrm flipH="1">
            <a:off x="2046056" y="326585"/>
            <a:ext cx="7838052" cy="516527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29160" cap="flat">
            <a:solidFill>
              <a:srgbClr val="FF3333"/>
            </a:solidFill>
            <a:prstDash val="solid"/>
            <a:miter/>
          </a:ln>
        </p:spPr>
        <p:txBody>
          <a:bodyPr vert="horz" wrap="none" lIns="94707" tIns="53886" rIns="94707" bIns="53886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6628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58658" y="750821"/>
            <a:ext cx="8517352" cy="486645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2176690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</p:spTree>
    <p:extLst>
      <p:ext uri="{BB962C8B-B14F-4D97-AF65-F5344CB8AC3E}">
        <p14:creationId xmlns:p14="http://schemas.microsoft.com/office/powerpoint/2010/main" val="97810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60683" y="803729"/>
            <a:ext cx="8710357" cy="49768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2177022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</p:spTree>
    <p:extLst>
      <p:ext uri="{BB962C8B-B14F-4D97-AF65-F5344CB8AC3E}">
        <p14:creationId xmlns:p14="http://schemas.microsoft.com/office/powerpoint/2010/main" val="108051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60683" y="803729"/>
            <a:ext cx="8710357" cy="49768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2177022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  <p:sp>
        <p:nvSpPr>
          <p:cNvPr id="4" name="Прямая соединительная линия 3"/>
          <p:cNvSpPr/>
          <p:nvPr/>
        </p:nvSpPr>
        <p:spPr>
          <a:xfrm flipH="1">
            <a:off x="2046056" y="326585"/>
            <a:ext cx="7838052" cy="516527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29160" cap="flat">
            <a:solidFill>
              <a:srgbClr val="FF3333"/>
            </a:solidFill>
            <a:prstDash val="solid"/>
            <a:miter/>
          </a:ln>
        </p:spPr>
        <p:txBody>
          <a:bodyPr vert="horz" wrap="none" lIns="94707" tIns="53886" rIns="94707" bIns="53886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Прямая соединительная линия 4"/>
          <p:cNvSpPr/>
          <p:nvPr/>
        </p:nvSpPr>
        <p:spPr>
          <a:xfrm>
            <a:off x="2046055" y="326585"/>
            <a:ext cx="8099320" cy="522536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29160" cap="flat">
            <a:solidFill>
              <a:srgbClr val="FF3333"/>
            </a:solidFill>
            <a:prstDash val="solid"/>
            <a:miter/>
          </a:ln>
        </p:spPr>
        <p:txBody>
          <a:bodyPr vert="horz" wrap="none" lIns="94707" tIns="53886" rIns="94707" bIns="53886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145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60683" y="803729"/>
            <a:ext cx="8710357" cy="49768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2177022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</p:spTree>
    <p:extLst>
      <p:ext uri="{BB962C8B-B14F-4D97-AF65-F5344CB8AC3E}">
        <p14:creationId xmlns:p14="http://schemas.microsoft.com/office/powerpoint/2010/main" val="253986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86813" y="751145"/>
            <a:ext cx="8556538" cy="48889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2177022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</p:spTree>
    <p:extLst>
      <p:ext uri="{BB962C8B-B14F-4D97-AF65-F5344CB8AC3E}">
        <p14:creationId xmlns:p14="http://schemas.microsoft.com/office/powerpoint/2010/main" val="89054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4881" y="227635"/>
            <a:ext cx="8895209" cy="54866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Рисунок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7655" y="4608945"/>
            <a:ext cx="741377" cy="19012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Рисунок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348" y="4507345"/>
            <a:ext cx="705990" cy="18599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7906327" y="2721507"/>
            <a:ext cx="4091709" cy="3891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935472" y="3260836"/>
            <a:ext cx="370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Dev: “Some workers spend around 40 hours per month to make reports MANUALLY.</a:t>
            </a:r>
          </a:p>
          <a:p>
            <a:r>
              <a:rPr lang="en-US" dirty="0" smtClean="0"/>
              <a:t>Let’s automate it to save their time!”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35472" y="2721506"/>
            <a:ext cx="370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two months before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4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54154" y="840303"/>
            <a:ext cx="8360587" cy="477696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2177022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</p:spTree>
    <p:extLst>
      <p:ext uri="{BB962C8B-B14F-4D97-AF65-F5344CB8AC3E}">
        <p14:creationId xmlns:p14="http://schemas.microsoft.com/office/powerpoint/2010/main" val="189577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54154" y="840303"/>
            <a:ext cx="8360587" cy="477696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2177022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1912" y="3723075"/>
            <a:ext cx="2399353" cy="60963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81650" tIns="40820" rIns="81650" bIns="40820" anchor="t" anchorCtr="0" compatLnSpc="0">
            <a:sp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629" b="1">
                <a:solidFill>
                  <a:srgbClr val="006600"/>
                </a:solidFill>
                <a:latin typeface="Courier" pitchFamily="49"/>
                <a:ea typeface="Droid Sans Fallback" pitchFamily="2"/>
                <a:cs typeface="FreeSans" pitchFamily="2"/>
              </a:rPr>
              <a:t>Benefit!</a:t>
            </a:r>
          </a:p>
        </p:txBody>
      </p:sp>
    </p:spTree>
    <p:extLst>
      <p:ext uri="{BB962C8B-B14F-4D97-AF65-F5344CB8AC3E}">
        <p14:creationId xmlns:p14="http://schemas.microsoft.com/office/powerpoint/2010/main" val="28637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75904" y="653170"/>
            <a:ext cx="8465423" cy="50947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6273225"/>
            <a:ext cx="9696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simple business process example.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have organization of two humans …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3671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90279" y="522536"/>
            <a:ext cx="8573850" cy="516004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6273225"/>
            <a:ext cx="9696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and they dig potatoes …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0319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50105" y="816462"/>
            <a:ext cx="8581690" cy="516461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05037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50105" y="816462"/>
            <a:ext cx="8581690" cy="51646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981063" y="273355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</p:spTree>
    <p:extLst>
      <p:ext uri="{BB962C8B-B14F-4D97-AF65-F5344CB8AC3E}">
        <p14:creationId xmlns:p14="http://schemas.microsoft.com/office/powerpoint/2010/main" val="4237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1981063" y="273355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86812" y="1241023"/>
            <a:ext cx="8529761" cy="495593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6271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86812" y="653170"/>
            <a:ext cx="8688151" cy="496409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2176690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</p:spTree>
    <p:extLst>
      <p:ext uri="{BB962C8B-B14F-4D97-AF65-F5344CB8AC3E}">
        <p14:creationId xmlns:p14="http://schemas.microsoft.com/office/powerpoint/2010/main" val="185560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2176690" y="5125432"/>
            <a:ext cx="8229630" cy="1145004"/>
          </a:xfrm>
        </p:spPr>
        <p:txBody>
          <a:bodyPr/>
          <a:lstStyle/>
          <a:p>
            <a:pPr lvl="0"/>
            <a:r>
              <a:rPr lang="en-US" sz="2540">
                <a:latin typeface="Courier" pitchFamily="49"/>
              </a:rPr>
              <a:t>It is necessary to pass report!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19471" y="587853"/>
            <a:ext cx="8582992" cy="490400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7421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208</Words>
  <Application>Microsoft Office PowerPoint</Application>
  <PresentationFormat>Широкоэкранный</PresentationFormat>
  <Paragraphs>52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Courier New</vt:lpstr>
      <vt:lpstr>DejaVu Sans</vt:lpstr>
      <vt:lpstr>Droid Sans Fallback</vt:lpstr>
      <vt:lpstr>FreeSans</vt:lpstr>
      <vt:lpstr>Liberation Sans</vt:lpstr>
      <vt:lpstr>Liberation Serif</vt:lpstr>
      <vt:lpstr>Тема Office</vt:lpstr>
      <vt:lpstr>Example</vt:lpstr>
      <vt:lpstr>Презентация PowerPoint</vt:lpstr>
      <vt:lpstr>Презентация PowerPoint</vt:lpstr>
      <vt:lpstr>Презентация PowerPoint</vt:lpstr>
      <vt:lpstr>Презентация PowerPoint</vt:lpstr>
      <vt:lpstr>It is necessary to pass report!</vt:lpstr>
      <vt:lpstr>It is necessary to pass report!</vt:lpstr>
      <vt:lpstr>It is necessary to pass report!</vt:lpstr>
      <vt:lpstr>It is necessary to pass report!</vt:lpstr>
      <vt:lpstr>It is necessary to pass report!</vt:lpstr>
      <vt:lpstr>It is necessary to pass report!</vt:lpstr>
      <vt:lpstr>It is necessary to pass report!</vt:lpstr>
      <vt:lpstr>It is necessary to pass report!</vt:lpstr>
      <vt:lpstr>It is necessary to pass report!</vt:lpstr>
      <vt:lpstr>It is necessary to pass report!</vt:lpstr>
      <vt:lpstr>It is necessary to pass report!</vt:lpstr>
      <vt:lpstr>It is necessary to pass report!</vt:lpstr>
      <vt:lpstr>It is necessary to pass report!</vt:lpstr>
      <vt:lpstr>It is necessary to pass report!</vt:lpstr>
      <vt:lpstr>It is necessary to pass report!</vt:lpstr>
      <vt:lpstr>It is necessary to pass report!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Евгений Авдеев</dc:creator>
  <cp:lastModifiedBy>Евгений Авдеев</cp:lastModifiedBy>
  <cp:revision>3</cp:revision>
  <dcterms:created xsi:type="dcterms:W3CDTF">2020-02-08T06:09:38Z</dcterms:created>
  <dcterms:modified xsi:type="dcterms:W3CDTF">2020-02-08T07:30:27Z</dcterms:modified>
</cp:coreProperties>
</file>