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5" autoAdjust="0"/>
  </p:normalViewPr>
  <p:slideViewPr>
    <p:cSldViewPr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</a:t>
            </a:r>
            <a:r>
              <a:rPr lang="ru-RU" dirty="0" smtClean="0"/>
              <a:t>№5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Вариант 5</a:t>
            </a:r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6131  </a:t>
            </a:r>
            <a:r>
              <a:rPr lang="ru-RU" dirty="0" err="1" smtClean="0"/>
              <a:t>Олянич</a:t>
            </a:r>
            <a:r>
              <a:rPr lang="ru-RU" dirty="0" smtClean="0"/>
              <a:t> Игорь Анатольевич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640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Отчет по лабораторной №5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user</cp:lastModifiedBy>
  <cp:revision>8</cp:revision>
  <dcterms:created xsi:type="dcterms:W3CDTF">2017-04-22T06:22:01Z</dcterms:created>
  <dcterms:modified xsi:type="dcterms:W3CDTF">2017-05-10T19:04:16Z</dcterms:modified>
</cp:coreProperties>
</file>