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35" autoAdjust="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317" y="2564904"/>
            <a:ext cx="7772400" cy="1470025"/>
          </a:xfrm>
        </p:spPr>
        <p:txBody>
          <a:bodyPr/>
          <a:lstStyle/>
          <a:p>
            <a:r>
              <a:rPr lang="ru-RU" dirty="0" smtClean="0"/>
              <a:t>Отчет по лабораторной </a:t>
            </a:r>
            <a:r>
              <a:rPr lang="ru-RU" dirty="0" smtClean="0"/>
              <a:t>№6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6117" y="4509120"/>
            <a:ext cx="6400800" cy="1752600"/>
          </a:xfrm>
        </p:spPr>
        <p:txBody>
          <a:bodyPr/>
          <a:lstStyle/>
          <a:p>
            <a:r>
              <a:rPr lang="ru-RU" dirty="0" smtClean="0"/>
              <a:t>Вариант 9</a:t>
            </a:r>
          </a:p>
          <a:p>
            <a:endParaRPr lang="ru-RU" dirty="0" smtClean="0"/>
          </a:p>
          <a:p>
            <a:r>
              <a:rPr lang="ru-RU" dirty="0"/>
              <a:t>г</a:t>
            </a:r>
            <a:r>
              <a:rPr lang="ru-RU" dirty="0" smtClean="0"/>
              <a:t>р. 6131  Балякина Наталия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0647"/>
            <a:ext cx="70416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cap="all" dirty="0"/>
              <a:t>Министерство образования и науки Российской Федерации</a:t>
            </a:r>
            <a:br>
              <a:rPr lang="ru-RU" b="1" cap="all" dirty="0"/>
            </a:br>
            <a:r>
              <a:rPr lang="ru-RU" b="1" cap="all" dirty="0" smtClean="0"/>
              <a:t>федеральное </a:t>
            </a:r>
            <a:r>
              <a:rPr lang="ru-RU" b="1" cap="all" dirty="0"/>
              <a:t>государственное автономное </a:t>
            </a:r>
            <a:endParaRPr lang="ru-RU" b="1" cap="all" dirty="0" smtClean="0"/>
          </a:p>
          <a:p>
            <a:pPr algn="ctr"/>
            <a:r>
              <a:rPr lang="ru-RU" b="1" cap="all" dirty="0" smtClean="0"/>
              <a:t>образовательное </a:t>
            </a:r>
            <a:r>
              <a:rPr lang="ru-RU" b="1" cap="all" dirty="0"/>
              <a:t>учреждение высшего образования </a:t>
            </a:r>
            <a:endParaRPr lang="ru-RU" b="1" cap="all" dirty="0" smtClean="0"/>
          </a:p>
          <a:p>
            <a:pPr algn="ctr"/>
            <a:r>
              <a:rPr lang="ru-RU" b="1" cap="all" dirty="0" smtClean="0"/>
              <a:t>«</a:t>
            </a:r>
            <a:r>
              <a:rPr lang="ru-RU" b="1" cap="all" dirty="0"/>
              <a:t>Самарский национальный </a:t>
            </a:r>
            <a:r>
              <a:rPr lang="ru-RU" b="1" cap="all" dirty="0" smtClean="0"/>
              <a:t>исследовательский</a:t>
            </a:r>
          </a:p>
          <a:p>
            <a:pPr algn="ctr"/>
            <a:r>
              <a:rPr lang="ru-RU" b="1" cap="all" dirty="0" smtClean="0"/>
              <a:t> </a:t>
            </a:r>
            <a:r>
              <a:rPr lang="ru-RU" b="1" cap="all" dirty="0"/>
              <a:t>университет имени академика С.П. Королева»</a:t>
            </a:r>
            <a:br>
              <a:rPr lang="ru-RU" b="1" cap="all" dirty="0"/>
            </a:br>
            <a:r>
              <a:rPr lang="ru-RU" b="1" cap="all" dirty="0"/>
              <a:t>(Самарский университет)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179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481012"/>
            <a:ext cx="70485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Экран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Отчет по лабораторной №6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№2</dc:title>
  <dc:creator>Наталья</dc:creator>
  <cp:lastModifiedBy>Наталья</cp:lastModifiedBy>
  <cp:revision>8</cp:revision>
  <dcterms:created xsi:type="dcterms:W3CDTF">2017-04-22T06:22:01Z</dcterms:created>
  <dcterms:modified xsi:type="dcterms:W3CDTF">2017-04-23T13:40:23Z</dcterms:modified>
</cp:coreProperties>
</file>