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№3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18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</a:t>
            </a:r>
            <a:r>
              <a:rPr lang="ru-RU" dirty="0" smtClean="0"/>
              <a:t>Федоров Сергей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80987"/>
            <a:ext cx="7800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Отчет по лабораторной №3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Soraksh</cp:lastModifiedBy>
  <cp:revision>8</cp:revision>
  <dcterms:created xsi:type="dcterms:W3CDTF">2017-04-22T06:22:01Z</dcterms:created>
  <dcterms:modified xsi:type="dcterms:W3CDTF">2017-05-15T17:19:25Z</dcterms:modified>
</cp:coreProperties>
</file>