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5" autoAdjust="0"/>
  </p:normalViewPr>
  <p:slideViewPr>
    <p:cSldViewPr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</a:t>
            </a:r>
            <a:r>
              <a:rPr lang="ru-RU" dirty="0" smtClean="0"/>
              <a:t>№</a:t>
            </a:r>
            <a:r>
              <a:rPr lang="ru-RU" dirty="0"/>
              <a:t>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Вариант 5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</a:t>
            </a:r>
            <a:r>
              <a:rPr lang="ru-RU" dirty="0" err="1" smtClean="0"/>
              <a:t>Олянич</a:t>
            </a:r>
            <a:r>
              <a:rPr lang="ru-RU" dirty="0" smtClean="0"/>
              <a:t> Игорь Анатольевич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диаграмме </a:t>
            </a:r>
            <a:r>
              <a:rPr lang="ru-RU" dirty="0" smtClean="0"/>
              <a:t>развертывания </a:t>
            </a:r>
            <a:r>
              <a:rPr lang="ru-RU" dirty="0" smtClean="0"/>
              <a:t>рассматривается частный случай обслуживания клиента через банкомат.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" y="1844824"/>
            <a:ext cx="8515676" cy="4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Экран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Отчет по лабораторной №8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user</cp:lastModifiedBy>
  <cp:revision>11</cp:revision>
  <dcterms:created xsi:type="dcterms:W3CDTF">2017-04-22T06:22:01Z</dcterms:created>
  <dcterms:modified xsi:type="dcterms:W3CDTF">2017-06-15T19:54:17Z</dcterms:modified>
</cp:coreProperties>
</file>