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92" userDrawn="1">
          <p15:clr>
            <a:srgbClr val="A4A3A4"/>
          </p15:clr>
        </p15:guide>
        <p15:guide id="2" pos="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D2A364-35CF-4D67-81DC-9ACAA2B0C504}" v="91" dt="2024-12-05T17:50:5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04" autoAdjust="0"/>
    <p:restoredTop sz="94660"/>
  </p:normalViewPr>
  <p:slideViewPr>
    <p:cSldViewPr snapToGrid="0" showGuides="1">
      <p:cViewPr>
        <p:scale>
          <a:sx n="66" d="100"/>
          <a:sy n="66" d="100"/>
        </p:scale>
        <p:origin x="1494" y="1206"/>
      </p:cViewPr>
      <p:guideLst>
        <p:guide orient="horz" pos="3192"/>
        <p:guide pos="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ldock, Jeffrey R" userId="408142dd-9c78-4ea0-a9ee-c6293c99b9cc" providerId="ADAL" clId="{6ED2A364-35CF-4D67-81DC-9ACAA2B0C504}"/>
    <pc:docChg chg="undo custSel addSld modSld">
      <pc:chgData name="Baldock, Jeffrey R" userId="408142dd-9c78-4ea0-a9ee-c6293c99b9cc" providerId="ADAL" clId="{6ED2A364-35CF-4D67-81DC-9ACAA2B0C504}" dt="2024-12-05T17:50:52.761" v="2041" actId="164"/>
      <pc:docMkLst>
        <pc:docMk/>
      </pc:docMkLst>
      <pc:sldChg chg="addSp delSp modSp mod">
        <pc:chgData name="Baldock, Jeffrey R" userId="408142dd-9c78-4ea0-a9ee-c6293c99b9cc" providerId="ADAL" clId="{6ED2A364-35CF-4D67-81DC-9ACAA2B0C504}" dt="2024-12-05T16:52:42.557" v="913" actId="14100"/>
        <pc:sldMkLst>
          <pc:docMk/>
          <pc:sldMk cId="2562019336" sldId="256"/>
        </pc:sldMkLst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11" creationId="{BE0298D5-314D-9029-D4D1-B2FF299E4ACA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12" creationId="{7F866F69-60B0-B9B0-9901-7F7F60947B20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32" creationId="{3C7A43E2-3C8A-EAC2-C676-FD9348F70FF1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33" creationId="{E9E3F96D-9C2E-3543-18F2-056BFDCF2177}"/>
          </ac:spMkLst>
        </pc:spChg>
        <pc:spChg chg="mod">
          <ac:chgData name="Baldock, Jeffrey R" userId="408142dd-9c78-4ea0-a9ee-c6293c99b9cc" providerId="ADAL" clId="{6ED2A364-35CF-4D67-81DC-9ACAA2B0C504}" dt="2024-12-05T16:52:42.557" v="913" actId="14100"/>
          <ac:spMkLst>
            <pc:docMk/>
            <pc:sldMk cId="2562019336" sldId="256"/>
            <ac:spMk id="67" creationId="{806D8924-BB62-997C-B598-745C39E7794C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68" creationId="{9479D37E-716A-5869-3615-EF761E32B04D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73" creationId="{AA34AA18-FA80-DDB7-7F3D-8ABAA5476573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74" creationId="{567344EB-7136-9803-C095-AA28B15A5163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87" creationId="{F9579612-76FA-F41E-86D1-C813CDF4894F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2" creationId="{155FF4AC-8181-C4AA-C31B-E276898663ED}"/>
          </ac:spMkLst>
        </pc:spChg>
        <pc:spChg chg="del mod">
          <ac:chgData name="Baldock, Jeffrey R" userId="408142dd-9c78-4ea0-a9ee-c6293c99b9cc" providerId="ADAL" clId="{6ED2A364-35CF-4D67-81DC-9ACAA2B0C504}" dt="2024-12-05T16:10:48.183" v="26" actId="478"/>
          <ac:spMkLst>
            <pc:docMk/>
            <pc:sldMk cId="2562019336" sldId="256"/>
            <ac:spMk id="93" creationId="{F3223E93-C6A6-43D3-8AC6-8CF0038FBC74}"/>
          </ac:spMkLst>
        </pc:spChg>
        <pc:spChg chg="del mod">
          <ac:chgData name="Baldock, Jeffrey R" userId="408142dd-9c78-4ea0-a9ee-c6293c99b9cc" providerId="ADAL" clId="{6ED2A364-35CF-4D67-81DC-9ACAA2B0C504}" dt="2024-12-05T16:09:38.703" v="10" actId="478"/>
          <ac:spMkLst>
            <pc:docMk/>
            <pc:sldMk cId="2562019336" sldId="256"/>
            <ac:spMk id="94" creationId="{627D59DB-3D5E-FEE2-8F43-09D04CB9CC62}"/>
          </ac:spMkLst>
        </pc:spChg>
        <pc:spChg chg="del mod">
          <ac:chgData name="Baldock, Jeffrey R" userId="408142dd-9c78-4ea0-a9ee-c6293c99b9cc" providerId="ADAL" clId="{6ED2A364-35CF-4D67-81DC-9ACAA2B0C504}" dt="2024-12-05T16:10:15.446" v="18" actId="478"/>
          <ac:spMkLst>
            <pc:docMk/>
            <pc:sldMk cId="2562019336" sldId="256"/>
            <ac:spMk id="96" creationId="{A5879567-13B4-0D38-6F29-71F92DD7A8BC}"/>
          </ac:spMkLst>
        </pc:spChg>
        <pc:spChg chg="del mod">
          <ac:chgData name="Baldock, Jeffrey R" userId="408142dd-9c78-4ea0-a9ee-c6293c99b9cc" providerId="ADAL" clId="{6ED2A364-35CF-4D67-81DC-9ACAA2B0C504}" dt="2024-12-05T16:10:57.321" v="28" actId="478"/>
          <ac:spMkLst>
            <pc:docMk/>
            <pc:sldMk cId="2562019336" sldId="256"/>
            <ac:spMk id="97" creationId="{7165714F-11A5-8851-7B1D-C05EBA4784CF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8" creationId="{91A321DE-AE13-4F87-10A6-998DC5BC2860}"/>
          </ac:spMkLst>
        </pc:spChg>
        <pc:spChg chg="mod">
          <ac:chgData name="Baldock, Jeffrey R" userId="408142dd-9c78-4ea0-a9ee-c6293c99b9cc" providerId="ADAL" clId="{6ED2A364-35CF-4D67-81DC-9ACAA2B0C504}" dt="2024-12-04T23:26:05.022" v="0" actId="164"/>
          <ac:spMkLst>
            <pc:docMk/>
            <pc:sldMk cId="2562019336" sldId="256"/>
            <ac:spMk id="99" creationId="{962CDEE7-88C7-4E24-4C9D-5C66D561252E}"/>
          </ac:spMkLst>
        </pc:spChg>
        <pc:spChg chg="add mod">
          <ac:chgData name="Baldock, Jeffrey R" userId="408142dd-9c78-4ea0-a9ee-c6293c99b9cc" providerId="ADAL" clId="{6ED2A364-35CF-4D67-81DC-9ACAA2B0C504}" dt="2024-12-05T16:09:30.444" v="8" actId="692"/>
          <ac:spMkLst>
            <pc:docMk/>
            <pc:sldMk cId="2562019336" sldId="256"/>
            <ac:spMk id="104" creationId="{83DFD24F-6FC4-F2C4-3A27-6934F1FC13C0}"/>
          </ac:spMkLst>
        </pc:spChg>
        <pc:spChg chg="add mod">
          <ac:chgData name="Baldock, Jeffrey R" userId="408142dd-9c78-4ea0-a9ee-c6293c99b9cc" providerId="ADAL" clId="{6ED2A364-35CF-4D67-81DC-9ACAA2B0C504}" dt="2024-12-05T16:10:10.506" v="17" actId="207"/>
          <ac:spMkLst>
            <pc:docMk/>
            <pc:sldMk cId="2562019336" sldId="256"/>
            <ac:spMk id="105" creationId="{8A390429-02ED-9916-AB1A-EFEDFCD04972}"/>
          </ac:spMkLst>
        </pc:spChg>
        <pc:spChg chg="add mod">
          <ac:chgData name="Baldock, Jeffrey R" userId="408142dd-9c78-4ea0-a9ee-c6293c99b9cc" providerId="ADAL" clId="{6ED2A364-35CF-4D67-81DC-9ACAA2B0C504}" dt="2024-12-05T16:10:53.924" v="27" actId="1076"/>
          <ac:spMkLst>
            <pc:docMk/>
            <pc:sldMk cId="2562019336" sldId="256"/>
            <ac:spMk id="106" creationId="{30967159-9EDB-F6A0-74C1-36264E9BB5AA}"/>
          </ac:spMkLst>
        </pc:spChg>
        <pc:spChg chg="add mod">
          <ac:chgData name="Baldock, Jeffrey R" userId="408142dd-9c78-4ea0-a9ee-c6293c99b9cc" providerId="ADAL" clId="{6ED2A364-35CF-4D67-81DC-9ACAA2B0C504}" dt="2024-12-05T16:11:29.697" v="35" actId="692"/>
          <ac:spMkLst>
            <pc:docMk/>
            <pc:sldMk cId="2562019336" sldId="256"/>
            <ac:spMk id="107" creationId="{C5969ED0-DF06-F86F-09A5-373A111B9428}"/>
          </ac:spMkLst>
        </pc:spChg>
        <pc:grpChg chg="add mod">
          <ac:chgData name="Baldock, Jeffrey R" userId="408142dd-9c78-4ea0-a9ee-c6293c99b9cc" providerId="ADAL" clId="{6ED2A364-35CF-4D67-81DC-9ACAA2B0C504}" dt="2024-12-04T23:26:05.022" v="0" actId="164"/>
          <ac:grpSpMkLst>
            <pc:docMk/>
            <pc:sldMk cId="2562019336" sldId="256"/>
            <ac:grpSpMk id="103" creationId="{D39F1CE4-1620-2C7F-E478-5E099531C827}"/>
          </ac:grpSpMkLst>
        </pc:grp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5" creationId="{30CB8FFB-C030-8488-1014-924D0F12B696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6" creationId="{D249D71E-8162-C3A9-CEBB-9A0301204507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8" creationId="{5F254CC0-B06D-3684-16B7-103A81CEFB21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29" creationId="{21CD5396-124B-EEA5-9830-B199F950D5D0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30" creationId="{EC73F6CC-2546-D416-375E-9B7933EB1467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31" creationId="{93069D55-3D81-0AAE-B20A-D30517123E43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0" creationId="{9A960066-2DC4-D442-9AE0-FE54C801711B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1" creationId="{90363F44-1114-9F47-82F3-B702A5A25195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2" creationId="{A6D269C5-8FF3-2591-81C1-1437CEB32AAA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77" creationId="{E23FDD13-F877-A8FC-BC2C-8A169FC45283}"/>
          </ac:cxnSpMkLst>
        </pc:cxnChg>
        <pc:cxnChg chg="mod">
          <ac:chgData name="Baldock, Jeffrey R" userId="408142dd-9c78-4ea0-a9ee-c6293c99b9cc" providerId="ADAL" clId="{6ED2A364-35CF-4D67-81DC-9ACAA2B0C504}" dt="2024-12-05T16:11:55.438" v="37" actId="14100"/>
          <ac:cxnSpMkLst>
            <pc:docMk/>
            <pc:sldMk cId="2562019336" sldId="256"/>
            <ac:cxnSpMk id="80" creationId="{1309667A-A5DE-385F-5354-3D567D066437}"/>
          </ac:cxnSpMkLst>
        </pc:cxnChg>
        <pc:cxnChg chg="mod">
          <ac:chgData name="Baldock, Jeffrey R" userId="408142dd-9c78-4ea0-a9ee-c6293c99b9cc" providerId="ADAL" clId="{6ED2A364-35CF-4D67-81DC-9ACAA2B0C504}" dt="2024-12-05T16:11:52.688" v="36" actId="14100"/>
          <ac:cxnSpMkLst>
            <pc:docMk/>
            <pc:sldMk cId="2562019336" sldId="256"/>
            <ac:cxnSpMk id="83" creationId="{4CC541B2-DD03-D39A-2C51-CA652BBB2CDC}"/>
          </ac:cxnSpMkLst>
        </pc:cxnChg>
        <pc:cxnChg chg="mod">
          <ac:chgData name="Baldock, Jeffrey R" userId="408142dd-9c78-4ea0-a9ee-c6293c99b9cc" providerId="ADAL" clId="{6ED2A364-35CF-4D67-81DC-9ACAA2B0C504}" dt="2024-12-04T23:26:05.022" v="0" actId="164"/>
          <ac:cxnSpMkLst>
            <pc:docMk/>
            <pc:sldMk cId="2562019336" sldId="256"/>
            <ac:cxnSpMk id="85" creationId="{BCAF9FF3-573E-5C04-FC7C-A546F1A15D2A}"/>
          </ac:cxnSpMkLst>
        </pc:cxnChg>
      </pc:sldChg>
      <pc:sldChg chg="addSp delSp modSp new mod">
        <pc:chgData name="Baldock, Jeffrey R" userId="408142dd-9c78-4ea0-a9ee-c6293c99b9cc" providerId="ADAL" clId="{6ED2A364-35CF-4D67-81DC-9ACAA2B0C504}" dt="2024-12-05T17:39:50.698" v="1825" actId="164"/>
        <pc:sldMkLst>
          <pc:docMk/>
          <pc:sldMk cId="2608142116" sldId="257"/>
        </pc:sldMkLst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" creationId="{1C1AD9D5-C3AF-C3A8-CD28-AFC897B31D46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" creationId="{27EE9CDC-CEF2-FB83-969C-C6B9AF2DBD26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" creationId="{9AE7BFF2-E93B-0E9C-6910-A31DCA75F767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" creationId="{B5EC4EB2-E313-CDE9-511B-F8DED3F8F63B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" creationId="{5C85D3A2-D429-7C6E-9B0A-3B10FB59B72B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4" creationId="{5E5547DB-65A5-659F-D75A-A62CCBDF15C7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8" creationId="{3A4F0293-09BA-49DF-F134-A901246E3F92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" creationId="{2CA1A2AC-88A1-F678-D046-C2D26F551D3A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4" creationId="{4728EF37-AACC-5C99-FB77-DCF86BCF2533}"/>
          </ac:spMkLst>
        </pc:spChg>
        <pc:spChg chg="mod topLvl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5" creationId="{6179534E-F2AE-4603-D466-E17D8A39C62C}"/>
          </ac:spMkLst>
        </pc:spChg>
        <pc:spChg chg="del mod topLvl">
          <ac:chgData name="Baldock, Jeffrey R" userId="408142dd-9c78-4ea0-a9ee-c6293c99b9cc" providerId="ADAL" clId="{6ED2A364-35CF-4D67-81DC-9ACAA2B0C504}" dt="2024-12-05T16:31:37.472" v="340" actId="478"/>
          <ac:spMkLst>
            <pc:docMk/>
            <pc:sldMk cId="2608142116" sldId="257"/>
            <ac:spMk id="26" creationId="{449BBB4D-BCF3-106B-0BDD-46D4F4473DFC}"/>
          </ac:spMkLst>
        </pc:spChg>
        <pc:spChg chg="del mod topLvl">
          <ac:chgData name="Baldock, Jeffrey R" userId="408142dd-9c78-4ea0-a9ee-c6293c99b9cc" providerId="ADAL" clId="{6ED2A364-35CF-4D67-81DC-9ACAA2B0C504}" dt="2024-12-05T16:45:18.528" v="741" actId="478"/>
          <ac:spMkLst>
            <pc:docMk/>
            <pc:sldMk cId="2608142116" sldId="257"/>
            <ac:spMk id="27" creationId="{6890BAD0-1BE0-1C47-F0EF-4063473E862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8" creationId="{51402076-1C5C-531F-C906-6DDCFC24A78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9" creationId="{F0DFB1FA-1F6B-E16B-F351-1DB32A63CE0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0" creationId="{A508A773-C66C-3702-E40E-A164A18D3FD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1" creationId="{FDFF4AE9-5C44-D97B-3C03-487124D7347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2" creationId="{DF22A8E7-2F43-21AA-45DD-A2E404974235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39" creationId="{3EEF1F73-B088-3025-47ED-C34D906CF56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40" creationId="{015AEDE6-86D9-DD76-C1DD-F63966D8840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0" creationId="{F1EC1792-34F9-6046-DD77-EFC06565AED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2" creationId="{C7925F32-9330-B55E-0AEC-06BF824C3EAF}"/>
          </ac:spMkLst>
        </pc:spChg>
        <pc:spChg chg="add del">
          <ac:chgData name="Baldock, Jeffrey R" userId="408142dd-9c78-4ea0-a9ee-c6293c99b9cc" providerId="ADAL" clId="{6ED2A364-35CF-4D67-81DC-9ACAA2B0C504}" dt="2024-12-05T16:20:10.840" v="133" actId="478"/>
          <ac:spMkLst>
            <pc:docMk/>
            <pc:sldMk cId="2608142116" sldId="257"/>
            <ac:spMk id="53" creationId="{5151F2A8-8059-2EA4-C5B6-14900BD86DCC}"/>
          </ac:spMkLst>
        </pc:spChg>
        <pc:spChg chg="add del">
          <ac:chgData name="Baldock, Jeffrey R" userId="408142dd-9c78-4ea0-a9ee-c6293c99b9cc" providerId="ADAL" clId="{6ED2A364-35CF-4D67-81DC-9ACAA2B0C504}" dt="2024-12-05T16:20:32.258" v="135" actId="478"/>
          <ac:spMkLst>
            <pc:docMk/>
            <pc:sldMk cId="2608142116" sldId="257"/>
            <ac:spMk id="54" creationId="{FD9C65BD-B985-D212-D5B0-B23A614C0D9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5" creationId="{9FCCE8BF-868E-0863-7A71-593481BBBFA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6" creationId="{B07AEC37-FEA7-8A9C-F697-DF997887B3A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7" creationId="{6E128ABE-A354-08A6-DFB9-A439C62FF01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58" creationId="{BB9AE60F-F568-451C-466C-CBA029B2EF9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0" creationId="{576D9B25-A74E-F22D-4FE9-E80745F4D4F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1" creationId="{E15C4B2F-7825-B937-665E-BDF5532A8D0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62" creationId="{04D34767-136E-6A69-1BF3-40AD8278AF8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7" creationId="{BE034FAD-6DD2-38C5-1E04-912AC87C335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8" creationId="{76B95AB6-55F9-96B6-84AE-4CEEA4BB2E6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79" creationId="{0B4604B3-B6B6-9DE8-2BDB-80036566163F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0" creationId="{ABD96F8F-3FA6-8C12-6A1B-BED68AE7273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1" creationId="{5157EB95-872A-B9B9-6E72-6DC21494DD83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2" creationId="{ABC37BF1-73CE-D760-8701-7F8C1C1149A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3" creationId="{61486197-9489-4A77-02EF-CA8587B3A98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84" creationId="{8CAA9471-BFE9-A255-35CB-1E3A370DE0C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1" creationId="{8F852BBB-3847-B547-A5E1-02B68C9A9E6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2" creationId="{2052F63B-E0DB-738E-C2B4-E8909A4C320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4" creationId="{F66A03EF-C38A-E12A-8D44-FC13DBD55A2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5" creationId="{9B8BFA65-C46C-6774-2A0F-7F962C445BE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6" creationId="{BD335791-D385-A7A0-7047-A49446D1CDF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7" creationId="{0DF85685-332F-6353-7AD1-4D8525FD8C28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8" creationId="{2F13452B-2901-7C04-1583-D5FCAA37975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09" creationId="{9B9EE3D0-F412-87C9-0729-8F0C72652D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0" creationId="{79CFA3BA-8C08-1529-B9A4-C9C3CE82A3A5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1" creationId="{F7859A93-A3FF-017B-B7E9-88B7D11B769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8" creationId="{4D89FA33-1C1A-CA2C-C8BE-6C70856747C9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19" creationId="{0F603A89-B323-7BAB-76CF-9462953C7083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0" creationId="{DFDCC1F1-0802-38C6-3C83-5D5A8788B1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1" creationId="{9D4F6E7D-760C-E6F1-7A78-F82C35F7000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2" creationId="{BCD365CC-21E4-99F0-ECC3-88E88B831F0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3" creationId="{F2B0A62F-E768-7138-319B-3F30320D968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4" creationId="{83EE5771-5E20-6E7D-E085-71F13928629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25" creationId="{E4238942-CE29-7F6D-6EB5-45D7708351AE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2" creationId="{CC6ED99B-7990-6053-40FF-D2B6C142BBB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3" creationId="{4086B3D4-3B87-D287-9CCB-5B833A73C096}"/>
          </ac:spMkLst>
        </pc:spChg>
        <pc:spChg chg="add del mod">
          <ac:chgData name="Baldock, Jeffrey R" userId="408142dd-9c78-4ea0-a9ee-c6293c99b9cc" providerId="ADAL" clId="{6ED2A364-35CF-4D67-81DC-9ACAA2B0C504}" dt="2024-12-05T16:39:01.702" v="632" actId="478"/>
          <ac:spMkLst>
            <pc:docMk/>
            <pc:sldMk cId="2608142116" sldId="257"/>
            <ac:spMk id="134" creationId="{F6E117DF-6E8C-1534-4B5E-7839552EA6C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6" creationId="{5DF95CC8-8438-7678-0A62-1A28B0F3C197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37" creationId="{DBA814B5-9020-9889-5B65-379380667EDB}"/>
          </ac:spMkLst>
        </pc:spChg>
        <pc:spChg chg="add mod">
          <ac:chgData name="Baldock, Jeffrey R" userId="408142dd-9c78-4ea0-a9ee-c6293c99b9cc" providerId="ADAL" clId="{6ED2A364-35CF-4D67-81DC-9ACAA2B0C504}" dt="2024-12-05T16:37:25.056" v="616"/>
          <ac:spMkLst>
            <pc:docMk/>
            <pc:sldMk cId="2608142116" sldId="257"/>
            <ac:spMk id="146" creationId="{24D8223A-B606-D8C4-22CF-3DE1F3C7FAA4}"/>
          </ac:spMkLst>
        </pc:spChg>
        <pc:spChg chg="add mod">
          <ac:chgData name="Baldock, Jeffrey R" userId="408142dd-9c78-4ea0-a9ee-c6293c99b9cc" providerId="ADAL" clId="{6ED2A364-35CF-4D67-81DC-9ACAA2B0C504}" dt="2024-12-05T16:37:25.056" v="616"/>
          <ac:spMkLst>
            <pc:docMk/>
            <pc:sldMk cId="2608142116" sldId="257"/>
            <ac:spMk id="148" creationId="{89AB921D-F5D5-17E5-421B-4474152C0BD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1" creationId="{38C3AC87-0851-BFDB-084A-063FF6D2314B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3" creationId="{1E6FCFA1-EDB7-2FF2-D217-CC28135A61E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54" creationId="{B4EDBB5F-0200-8F99-AF4E-82F7DC305B0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0" creationId="{F8E79ACA-8785-684B-80D9-B8272D15B762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1" creationId="{ABAC06EC-BA58-8388-A30C-6AF0DD981036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65" creationId="{E9C1B289-3D53-ECA8-86EB-013033106724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86" creationId="{C92E1090-4CF2-8353-322B-39AB5C24B99D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1" creationId="{D5EFF561-9A46-0172-56EE-D4DB287E8E1A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3" creationId="{9C06C1E2-320B-AD18-3169-1AA8A571B901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198" creationId="{2A956F08-9B48-E5C1-C501-ACEAB47F2DC0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02" creationId="{1DD41FB8-18D1-BA39-9CB8-FBC6521BF828}"/>
          </ac:spMkLst>
        </pc:spChg>
        <pc:spChg chg="add mod">
          <ac:chgData name="Baldock, Jeffrey R" userId="408142dd-9c78-4ea0-a9ee-c6293c99b9cc" providerId="ADAL" clId="{6ED2A364-35CF-4D67-81DC-9ACAA2B0C504}" dt="2024-12-05T17:39:50.698" v="1825" actId="164"/>
          <ac:spMkLst>
            <pc:docMk/>
            <pc:sldMk cId="2608142116" sldId="257"/>
            <ac:spMk id="209" creationId="{FDF52AAF-56B1-DE04-A0DF-65CF1FEE8F79}"/>
          </ac:spMkLst>
        </pc:spChg>
        <pc:grpChg chg="add del mod">
          <ac:chgData name="Baldock, Jeffrey R" userId="408142dd-9c78-4ea0-a9ee-c6293c99b9cc" providerId="ADAL" clId="{6ED2A364-35CF-4D67-81DC-9ACAA2B0C504}" dt="2024-12-05T16:14:15.418" v="40" actId="165"/>
          <ac:grpSpMkLst>
            <pc:docMk/>
            <pc:sldMk cId="2608142116" sldId="257"/>
            <ac:grpSpMk id="2" creationId="{BB100A7D-85C9-3E4E-DB43-2D35F67392EA}"/>
          </ac:grpSpMkLst>
        </pc:grpChg>
        <pc:grpChg chg="add mod">
          <ac:chgData name="Baldock, Jeffrey R" userId="408142dd-9c78-4ea0-a9ee-c6293c99b9cc" providerId="ADAL" clId="{6ED2A364-35CF-4D67-81DC-9ACAA2B0C504}" dt="2024-12-05T17:39:50.698" v="1825" actId="164"/>
          <ac:grpSpMkLst>
            <pc:docMk/>
            <pc:sldMk cId="2608142116" sldId="257"/>
            <ac:grpSpMk id="214" creationId="{C2F17843-69A5-DCC8-1DF8-AC584B5527DE}"/>
          </ac:grpSpMkLst>
        </pc:grp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3" creationId="{9CAFF01D-B82E-732E-F2EE-A65855FC737E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" creationId="{33459A5C-857C-E002-913D-38C1CCC19184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5" creationId="{04D254F7-1BAA-30E8-BB6C-C718387AF8DC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" creationId="{BD863FF0-198F-3E5D-7392-8CFAB6CB6A79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9" creationId="{A84C8D2C-9887-1759-1637-F5C96EA72EE3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" creationId="{6E0AF08C-9479-AD2C-E8B0-33107877F518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" creationId="{62F9B194-BCDC-CC3D-DB14-4649BBAAECE2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" creationId="{861FAFB9-8EAA-7F29-6044-E58A193C9C62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7" creationId="{3D54A12E-062A-B9AD-E2B5-951A23008CCB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" creationId="{814DCFC1-DE87-ED1F-6843-02A82489FD96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" creationId="{1B6D3EDE-CBD3-2E9C-AAF5-57541F4270F5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2" creationId="{D0F1B45A-F8E9-2F51-B74B-617130156718}"/>
          </ac:cxnSpMkLst>
        </pc:cxnChg>
        <pc:cxnChg chg="mod topLvl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3" creationId="{3250E173-0F47-BC41-20F5-C73436FD6A8A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33" creationId="{A1143372-9761-AE86-5314-988F49B7DF4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2" creationId="{A80649D6-82A1-AE94-6BD8-DD7DD8EF8C1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3" creationId="{9488A891-AD9D-273C-4F7A-720678D9903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47" creationId="{ABB45E50-77D6-101F-56DB-077BE4D87B8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51" creationId="{C2A71C07-037F-938F-B4A4-2F14182EAFF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3" creationId="{80BA3E02-9FC2-7125-05B7-5A0DBCC830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5" creationId="{A648A73B-C5AB-756F-2917-201C344C726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7" creationId="{CE40EE96-8D46-2F9C-DF7B-A435C49F19D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69" creationId="{03A7B0B6-1E60-1CB8-5AC3-245F187BF0F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74" creationId="{975B1458-3535-AB72-C726-401E14EC786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76" creationId="{589B8633-E245-C235-AAEF-95F103ED9B2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5" creationId="{01DC4EF4-C913-2508-D7F5-AF9EE18EC21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6" creationId="{F23557DB-DE55-71DA-8FF6-0F56CE506B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7" creationId="{13CB6055-B851-261D-5624-71A187478F5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8" creationId="{BF626D45-A85F-84FE-8D90-69FDB535B04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89" creationId="{796969B5-F84D-AD63-39EB-A1AB2F2C4F19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0" creationId="{BD76D0ED-3E27-9F03-5860-00CE43AAFF9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03" creationId="{0F37F2C1-7577-A31C-FBA1-A630CC49E50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2" creationId="{6A3CCCED-0EE8-28D3-D36F-27C403735B6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3" creationId="{76C60869-0572-E5DC-0B4E-E6B24412A371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4" creationId="{64E9C26A-6D5D-159A-0713-728C6DDFF83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5" creationId="{AB073939-894D-DE01-0B54-815708B2C91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6" creationId="{6187C1C9-7D6B-1A39-58A1-FD8BB8B5E98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17" creationId="{6928AF23-82DB-A049-BD20-5412B29BEA8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26" creationId="{62A22F51-AD74-BA7C-C88C-18E0708A8EA9}"/>
          </ac:cxnSpMkLst>
        </pc:cxnChg>
        <pc:cxnChg chg="add del mod">
          <ac:chgData name="Baldock, Jeffrey R" userId="408142dd-9c78-4ea0-a9ee-c6293c99b9cc" providerId="ADAL" clId="{6ED2A364-35CF-4D67-81DC-9ACAA2B0C504}" dt="2024-12-05T16:43:56.154" v="702" actId="478"/>
          <ac:cxnSpMkLst>
            <pc:docMk/>
            <pc:sldMk cId="2608142116" sldId="257"/>
            <ac:cxnSpMk id="127" creationId="{CB9E0EB2-F8EB-8544-8F3E-74ADFDC474DC}"/>
          </ac:cxnSpMkLst>
        </pc:cxnChg>
        <pc:cxnChg chg="add del mod">
          <ac:chgData name="Baldock, Jeffrey R" userId="408142dd-9c78-4ea0-a9ee-c6293c99b9cc" providerId="ADAL" clId="{6ED2A364-35CF-4D67-81DC-9ACAA2B0C504}" dt="2024-12-05T16:43:57.146" v="703" actId="478"/>
          <ac:cxnSpMkLst>
            <pc:docMk/>
            <pc:sldMk cId="2608142116" sldId="257"/>
            <ac:cxnSpMk id="128" creationId="{77B86C4F-1314-F3B1-0657-77D9BC511A8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29" creationId="{47B2BFB7-4638-6BC9-A203-441194B7A23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0" creationId="{67325CF7-4162-B9F0-744E-5E3A5B3546EF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1" creationId="{DC3D83A2-5C2A-D867-850E-00B5AD95350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5" creationId="{0714963B-AC71-1136-E6E4-BE5E6CD03D90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39" creationId="{A7BF50E2-F198-5A73-B189-B71109CFEC5D}"/>
          </ac:cxnSpMkLst>
        </pc:cxnChg>
        <pc:cxnChg chg="add mod">
          <ac:chgData name="Baldock, Jeffrey R" userId="408142dd-9c78-4ea0-a9ee-c6293c99b9cc" providerId="ADAL" clId="{6ED2A364-35CF-4D67-81DC-9ACAA2B0C504}" dt="2024-12-05T16:37:25.056" v="616"/>
          <ac:cxnSpMkLst>
            <pc:docMk/>
            <pc:sldMk cId="2608142116" sldId="257"/>
            <ac:cxnSpMk id="145" creationId="{94483E94-5AD0-C384-CAF0-CA6426CB5848}"/>
          </ac:cxnSpMkLst>
        </pc:cxnChg>
        <pc:cxnChg chg="add mod">
          <ac:chgData name="Baldock, Jeffrey R" userId="408142dd-9c78-4ea0-a9ee-c6293c99b9cc" providerId="ADAL" clId="{6ED2A364-35CF-4D67-81DC-9ACAA2B0C504}" dt="2024-12-05T16:37:25.056" v="616"/>
          <ac:cxnSpMkLst>
            <pc:docMk/>
            <pc:sldMk cId="2608142116" sldId="257"/>
            <ac:cxnSpMk id="147" creationId="{958475D7-441C-7B57-660A-0FDB941339F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49" creationId="{21B5C18A-ED33-B444-F858-477FCC7376F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0" creationId="{332AE634-8839-91B3-0E03-76985ACC9766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2" creationId="{2FD7E2CA-2271-ADD4-4C51-CBCD8F5FB643}"/>
          </ac:cxnSpMkLst>
        </pc:cxnChg>
        <pc:cxnChg chg="add del mod">
          <ac:chgData name="Baldock, Jeffrey R" userId="408142dd-9c78-4ea0-a9ee-c6293c99b9cc" providerId="ADAL" clId="{6ED2A364-35CF-4D67-81DC-9ACAA2B0C504}" dt="2024-12-05T16:39:32.415" v="637" actId="478"/>
          <ac:cxnSpMkLst>
            <pc:docMk/>
            <pc:sldMk cId="2608142116" sldId="257"/>
            <ac:cxnSpMk id="155" creationId="{3D7700F7-18AE-3029-7F0B-56E6352C723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6" creationId="{2990D04C-E427-CEA6-BC1D-3B549AA804B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7" creationId="{CEB34135-4CB0-2CA2-A1D0-D94B550A9CE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8" creationId="{97CBEC01-96DF-5A2A-9BA9-BBDB29421FF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59" creationId="{BD0D005E-DDFE-0723-376E-77AD08915B4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2" creationId="{597CF13B-8C82-A325-E8B2-75680B473A65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3" creationId="{226B26A3-F977-8C34-DE88-D47C5E9CC44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64" creationId="{E3C55B2D-B479-3C48-6D76-A873662BC61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3" creationId="{DE33AC88-9B4D-CDB5-8A9F-052C69D019D3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4" creationId="{1DE4BEAE-705A-3B75-4DB4-3E60FFF7C914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7" creationId="{D23C7553-09B8-8513-1958-67FD31770F0F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89" creationId="{2931D7BD-003B-F99B-210A-A4E05C9699FB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0" creationId="{2DADF2E4-A959-D178-837E-D4477A4A3C4C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2" creationId="{F1A93730-39A0-85F5-CB52-42A871591B8A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4" creationId="{FA432036-C5D2-F70A-29F5-40FF61C9B6CA}"/>
          </ac:cxnSpMkLst>
        </pc:cxnChg>
        <pc:cxnChg chg="add del mod">
          <ac:chgData name="Baldock, Jeffrey R" userId="408142dd-9c78-4ea0-a9ee-c6293c99b9cc" providerId="ADAL" clId="{6ED2A364-35CF-4D67-81DC-9ACAA2B0C504}" dt="2024-12-05T16:48:10.789" v="766" actId="478"/>
          <ac:cxnSpMkLst>
            <pc:docMk/>
            <pc:sldMk cId="2608142116" sldId="257"/>
            <ac:cxnSpMk id="195" creationId="{F8D81FD0-3E7A-62F6-5C51-3DEFE57273E3}"/>
          </ac:cxnSpMkLst>
        </pc:cxnChg>
        <pc:cxnChg chg="add del mod">
          <ac:chgData name="Baldock, Jeffrey R" userId="408142dd-9c78-4ea0-a9ee-c6293c99b9cc" providerId="ADAL" clId="{6ED2A364-35CF-4D67-81DC-9ACAA2B0C504}" dt="2024-12-05T16:48:12.573" v="768" actId="478"/>
          <ac:cxnSpMkLst>
            <pc:docMk/>
            <pc:sldMk cId="2608142116" sldId="257"/>
            <ac:cxnSpMk id="196" creationId="{4F716D11-ECC7-6423-CAC4-1EFCF421EC4A}"/>
          </ac:cxnSpMkLst>
        </pc:cxnChg>
        <pc:cxnChg chg="add del mod">
          <ac:chgData name="Baldock, Jeffrey R" userId="408142dd-9c78-4ea0-a9ee-c6293c99b9cc" providerId="ADAL" clId="{6ED2A364-35CF-4D67-81DC-9ACAA2B0C504}" dt="2024-12-05T16:48:11.562" v="767" actId="478"/>
          <ac:cxnSpMkLst>
            <pc:docMk/>
            <pc:sldMk cId="2608142116" sldId="257"/>
            <ac:cxnSpMk id="197" creationId="{BEEF69D2-1A22-324A-2A28-975585777517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199" creationId="{F9664483-4D2C-4EDA-6E66-2F7423A69802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0" creationId="{06579333-5D78-95F8-ADE2-85DA94ED752D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01" creationId="{F0E9AB98-6501-3682-F9DC-088C9BB6A031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0" creationId="{F86FA444-1403-2CE6-65E1-AA093D70982E}"/>
          </ac:cxnSpMkLst>
        </pc:cxnChg>
        <pc:cxnChg chg="add mod">
          <ac:chgData name="Baldock, Jeffrey R" userId="408142dd-9c78-4ea0-a9ee-c6293c99b9cc" providerId="ADAL" clId="{6ED2A364-35CF-4D67-81DC-9ACAA2B0C504}" dt="2024-12-05T17:39:50.698" v="1825" actId="164"/>
          <ac:cxnSpMkLst>
            <pc:docMk/>
            <pc:sldMk cId="2608142116" sldId="257"/>
            <ac:cxnSpMk id="213" creationId="{A0CE3CED-65F0-A0F4-65E6-FAA845BE4C62}"/>
          </ac:cxnSpMkLst>
        </pc:cxnChg>
      </pc:sldChg>
      <pc:sldChg chg="addSp delSp modSp new mod">
        <pc:chgData name="Baldock, Jeffrey R" userId="408142dd-9c78-4ea0-a9ee-c6293c99b9cc" providerId="ADAL" clId="{6ED2A364-35CF-4D67-81DC-9ACAA2B0C504}" dt="2024-12-05T17:50:52.761" v="2041" actId="164"/>
        <pc:sldMkLst>
          <pc:docMk/>
          <pc:sldMk cId="822824839" sldId="258"/>
        </pc:sldMkLst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" creationId="{67147795-82DA-6682-EF33-9907CEC0F3CB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" creationId="{622502B5-1915-AB28-620C-D8B8EBF2C1A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" creationId="{29E2F75B-5375-E6D4-31E7-137715DC291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5" creationId="{4821DBEE-5C43-257A-5F14-640ED9ACBF76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" creationId="{6F4C394C-C490-D0E1-E8FB-3E68E936BA7F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7" creationId="{CF225BD7-9DF9-D8AA-0E72-557D1937EF2A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8" creationId="{E8B90D04-E5BA-D40E-0AD7-6AB8715F3EF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19" creationId="{09BA5A01-BCC7-310B-F0DA-65EE29ADBAA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0" creationId="{E4336C71-910F-3D52-B157-F72DCF25EB2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1" creationId="{0B6B95F7-75AC-F04C-4948-9F326D178B6E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2" creationId="{8DAFD438-4458-897C-E646-729F2CAD119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6" creationId="{6E176D28-E592-3A4E-B323-E0C9F4FA2D2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7" creationId="{4841828E-424F-4C23-5E34-F4767B4CFD2E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8" creationId="{CB728522-E186-847B-72BF-29B3A6BDEB20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29" creationId="{B07BFD19-DA3E-C63B-6CFF-135D0F6D8DB9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0" creationId="{A2FC1089-C856-9361-F73A-0AA67A8F3E97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1" creationId="{0E390EC7-AEC5-A41C-7737-1ECE42A37B12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2" creationId="{73CA87DB-28FF-7EDF-D53F-CCC4DDBA3F0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3" creationId="{2619C7C3-4E48-9236-DD8A-B3EA2C9362C1}"/>
          </ac:spMkLst>
        </pc:spChg>
        <pc:spChg chg="add del mod">
          <ac:chgData name="Baldock, Jeffrey R" userId="408142dd-9c78-4ea0-a9ee-c6293c99b9cc" providerId="ADAL" clId="{6ED2A364-35CF-4D67-81DC-9ACAA2B0C504}" dt="2024-12-05T17:08:43.778" v="1240" actId="478"/>
          <ac:spMkLst>
            <pc:docMk/>
            <pc:sldMk cId="822824839" sldId="258"/>
            <ac:spMk id="34" creationId="{57F74C0A-F720-081F-EA47-3F308738030A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5" creationId="{16ABCE02-4086-A1DB-1FAC-F40ED85873E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6" creationId="{C93B1E7C-E18D-454D-98F7-EACA698B4B4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7" creationId="{43033978-4450-D3BF-29C0-BC475ACBBD03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8" creationId="{94AF5EA0-7C66-D61D-9DFB-73452ED3972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39" creationId="{7BBD0926-75BD-4EBF-F4B9-E886CA25288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0" creationId="{B937DCFA-D397-8172-8379-D6E1F296BFA4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1" creationId="{4AAB8318-DBC6-1EB1-01D5-309E10D8FD4C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2" creationId="{9DAF515D-35EA-CBA3-3EA2-E3BAD7405FD1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3" creationId="{25B03CA4-ECE0-0279-D072-93C6525A854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6" creationId="{8633204D-A9E4-02D1-B0ED-4CA63584EE1E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48" creationId="{A2AD433E-74F9-040F-C134-AA6FB104FB4A}"/>
          </ac:spMkLst>
        </pc:spChg>
        <pc:spChg chg="add del mod">
          <ac:chgData name="Baldock, Jeffrey R" userId="408142dd-9c78-4ea0-a9ee-c6293c99b9cc" providerId="ADAL" clId="{6ED2A364-35CF-4D67-81DC-9ACAA2B0C504}" dt="2024-12-05T17:27:58.015" v="1639" actId="478"/>
          <ac:spMkLst>
            <pc:docMk/>
            <pc:sldMk cId="822824839" sldId="258"/>
            <ac:spMk id="50" creationId="{F070A58C-2165-EA12-B7A2-BFFF6B30B2D3}"/>
          </ac:spMkLst>
        </pc:spChg>
        <pc:spChg chg="add del mod">
          <ac:chgData name="Baldock, Jeffrey R" userId="408142dd-9c78-4ea0-a9ee-c6293c99b9cc" providerId="ADAL" clId="{6ED2A364-35CF-4D67-81DC-9ACAA2B0C504}" dt="2024-12-05T17:27:58.015" v="1639" actId="478"/>
          <ac:spMkLst>
            <pc:docMk/>
            <pc:sldMk cId="822824839" sldId="258"/>
            <ac:spMk id="54" creationId="{4B69C0B1-3C95-D76E-0ED5-E58E2A97968D}"/>
          </ac:spMkLst>
        </pc:spChg>
        <pc:spChg chg="add del mod">
          <ac:chgData name="Baldock, Jeffrey R" userId="408142dd-9c78-4ea0-a9ee-c6293c99b9cc" providerId="ADAL" clId="{6ED2A364-35CF-4D67-81DC-9ACAA2B0C504}" dt="2024-12-05T17:27:32.857" v="1615" actId="478"/>
          <ac:spMkLst>
            <pc:docMk/>
            <pc:sldMk cId="822824839" sldId="258"/>
            <ac:spMk id="55" creationId="{5AAAA9CC-699C-F123-F279-BC8EC50EC8AA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2" creationId="{109239B6-713A-1343-3F8D-446345BC4F1F}"/>
          </ac:spMkLst>
        </pc:spChg>
        <pc:spChg chg="add del">
          <ac:chgData name="Baldock, Jeffrey R" userId="408142dd-9c78-4ea0-a9ee-c6293c99b9cc" providerId="ADAL" clId="{6ED2A364-35CF-4D67-81DC-9ACAA2B0C504}" dt="2024-12-05T17:29:36.861" v="1661" actId="478"/>
          <ac:spMkLst>
            <pc:docMk/>
            <pc:sldMk cId="822824839" sldId="258"/>
            <ac:spMk id="63" creationId="{03F56AB3-5064-4C04-D499-55C438F030E5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4" creationId="{87273471-57E7-6C4A-6AED-E53D3554D797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5" creationId="{D7C2BAB4-4A04-037E-5B49-8CB4C2A3B9BD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6" creationId="{20B4F3A4-FE51-371D-AD80-CC1085CE2DE8}"/>
          </ac:spMkLst>
        </pc:spChg>
        <pc:spChg chg="add del mod">
          <ac:chgData name="Baldock, Jeffrey R" userId="408142dd-9c78-4ea0-a9ee-c6293c99b9cc" providerId="ADAL" clId="{6ED2A364-35CF-4D67-81DC-9ACAA2B0C504}" dt="2024-12-05T17:31:56.568" v="1696" actId="478"/>
          <ac:spMkLst>
            <pc:docMk/>
            <pc:sldMk cId="822824839" sldId="258"/>
            <ac:spMk id="67" creationId="{41441717-845B-7477-002B-9DD824DB3C6F}"/>
          </ac:spMkLst>
        </pc:spChg>
        <pc:spChg chg="add mo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68" creationId="{3E066C5B-EB7C-0063-D387-85C3C3DFFA33}"/>
          </ac:spMkLst>
        </pc:spChg>
        <pc:spChg chg="add del mod ord">
          <ac:chgData name="Baldock, Jeffrey R" userId="408142dd-9c78-4ea0-a9ee-c6293c99b9cc" providerId="ADAL" clId="{6ED2A364-35CF-4D67-81DC-9ACAA2B0C504}" dt="2024-12-05T17:33:43.899" v="1710" actId="478"/>
          <ac:spMkLst>
            <pc:docMk/>
            <pc:sldMk cId="822824839" sldId="258"/>
            <ac:spMk id="69" creationId="{8D5D0B06-A155-8950-DF51-88960E1BD31E}"/>
          </ac:spMkLst>
        </pc:spChg>
        <pc:spChg chg="add mod ord topLvl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0" creationId="{95832D0C-2CA5-F6FE-BAC9-9A981016AC2A}"/>
          </ac:spMkLst>
        </pc:spChg>
        <pc:spChg chg="add del mod">
          <ac:chgData name="Baldock, Jeffrey R" userId="408142dd-9c78-4ea0-a9ee-c6293c99b9cc" providerId="ADAL" clId="{6ED2A364-35CF-4D67-81DC-9ACAA2B0C504}" dt="2024-12-05T17:36:22.892" v="1749" actId="1076"/>
          <ac:spMkLst>
            <pc:docMk/>
            <pc:sldMk cId="822824839" sldId="258"/>
            <ac:spMk id="71" creationId="{2B6843E1-B1E5-3AA2-FD23-41960464EC2E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3" creationId="{0A2A124F-B654-B215-D578-3FFDC9FEB72A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4" creationId="{D05872B3-1E95-6597-9BA8-966AF9959BF2}"/>
          </ac:spMkLst>
        </pc:spChg>
        <pc:spChg chg="add mod">
          <ac:chgData name="Baldock, Jeffrey R" userId="408142dd-9c78-4ea0-a9ee-c6293c99b9cc" providerId="ADAL" clId="{6ED2A364-35CF-4D67-81DC-9ACAA2B0C504}" dt="2024-12-05T17:50:52.761" v="2041" actId="164"/>
          <ac:spMkLst>
            <pc:docMk/>
            <pc:sldMk cId="822824839" sldId="258"/>
            <ac:spMk id="75" creationId="{38921F38-CFC4-FFF4-1882-5C242DAB9412}"/>
          </ac:spMkLst>
        </pc:spChg>
        <pc:grpChg chg="add del mod">
          <ac:chgData name="Baldock, Jeffrey R" userId="408142dd-9c78-4ea0-a9ee-c6293c99b9cc" providerId="ADAL" clId="{6ED2A364-35CF-4D67-81DC-9ACAA2B0C504}" dt="2024-12-05T17:43:44.739" v="1827" actId="165"/>
          <ac:grpSpMkLst>
            <pc:docMk/>
            <pc:sldMk cId="822824839" sldId="258"/>
            <ac:grpSpMk id="72" creationId="{2D6798D8-ABAC-37E6-6EFA-26E1DAC5FC53}"/>
          </ac:grpSpMkLst>
        </pc:grpChg>
        <pc:grpChg chg="add mod">
          <ac:chgData name="Baldock, Jeffrey R" userId="408142dd-9c78-4ea0-a9ee-c6293c99b9cc" providerId="ADAL" clId="{6ED2A364-35CF-4D67-81DC-9ACAA2B0C504}" dt="2024-12-05T17:50:52.761" v="2041" actId="164"/>
          <ac:grpSpMkLst>
            <pc:docMk/>
            <pc:sldMk cId="822824839" sldId="258"/>
            <ac:grpSpMk id="80" creationId="{361CA6A2-0519-F216-58DB-031FA513EC29}"/>
          </ac:grpSpMkLst>
        </pc:grp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8" creationId="{7411AF48-9833-BA5D-483F-D13DE9172A8D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9" creationId="{51EEB87D-ECC9-3FE8-7948-D19C45D65BE4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13" creationId="{DE65B91C-7FD6-2319-3B9F-13A1851B57CF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3" creationId="{98F89C50-AC0F-E0DA-A858-18AC8CDD518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4" creationId="{527E667A-4EB8-FA6C-62D1-A65591D0CA77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25" creationId="{9B91D03E-5FDD-F336-B23D-21126024F61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44" creationId="{DF520FA7-43A5-41AA-4143-33C95A14C579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45" creationId="{0EF4070C-989D-7061-676E-FE422F6C4C89}"/>
          </ac:cxnSpMkLst>
        </pc:cxnChg>
        <pc:cxnChg chg="add del mod">
          <ac:chgData name="Baldock, Jeffrey R" userId="408142dd-9c78-4ea0-a9ee-c6293c99b9cc" providerId="ADAL" clId="{6ED2A364-35CF-4D67-81DC-9ACAA2B0C504}" dt="2024-12-05T17:27:28.088" v="1614" actId="478"/>
          <ac:cxnSpMkLst>
            <pc:docMk/>
            <pc:sldMk cId="822824839" sldId="258"/>
            <ac:cxnSpMk id="47" creationId="{1EF3451A-B053-2ED9-54C8-981C0095A9EE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49" creationId="{F62FDDA0-182B-021A-B1BA-B15FF2D1E9CB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1" creationId="{D1CB4D7B-83ED-E6D8-5A5D-4C8753CFB4E2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2" creationId="{95D9B97F-7864-100D-C395-01C78F754936}"/>
          </ac:cxnSpMkLst>
        </pc:cxnChg>
        <pc:cxnChg chg="add del mod">
          <ac:chgData name="Baldock, Jeffrey R" userId="408142dd-9c78-4ea0-a9ee-c6293c99b9cc" providerId="ADAL" clId="{6ED2A364-35CF-4D67-81DC-9ACAA2B0C504}" dt="2024-12-05T17:27:58.015" v="1639" actId="478"/>
          <ac:cxnSpMkLst>
            <pc:docMk/>
            <pc:sldMk cId="822824839" sldId="258"/>
            <ac:cxnSpMk id="53" creationId="{F92B463D-1DC9-7F0B-AAF5-537026E1E30A}"/>
          </ac:cxnSpMkLst>
        </pc:cxnChg>
        <pc:cxnChg chg="add mod topLvl">
          <ac:chgData name="Baldock, Jeffrey R" userId="408142dd-9c78-4ea0-a9ee-c6293c99b9cc" providerId="ADAL" clId="{6ED2A364-35CF-4D67-81DC-9ACAA2B0C504}" dt="2024-12-05T17:50:52.761" v="2041" actId="164"/>
          <ac:cxnSpMkLst>
            <pc:docMk/>
            <pc:sldMk cId="822824839" sldId="258"/>
            <ac:cxnSpMk id="60" creationId="{0EE40A5C-1933-1083-3BA5-9C0DB570FED9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328B3-70B1-A0C9-18CC-B10553BCFD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E51022-F38D-EB89-59DB-04BFF2640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6EE91-28DC-4FEA-6258-A2781CEF7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13300-32A1-9C91-7CD3-5CD5AFDF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1FB923-FBE3-5A61-5B2D-6BBCC2C38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78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BC48E6-6C1A-FD74-70D3-E1C86ABE5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DB2F6-DE22-B2B5-C476-37DC954A0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0063D-20E2-B542-0F20-998813A9F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C1E802-0505-8517-947C-F0D38A774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B09B6-1AA8-9DB5-0B63-4C342753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57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EA6EAD-3B66-7405-0A7B-32F01105CF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D4701-A944-CF77-AFCF-4AB802F277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28E09C-819D-B157-0416-60FBC6CAA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1F80B-D3E8-FB38-928E-5D68F031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AC2EC7-F008-14F1-4B9D-6676C8DE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865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7EE7F-6A09-047E-BD17-8C59FFDD2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F42CEA-1B3F-BFAE-73B3-7BEBA1004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06D36-F139-3D97-852A-5194BD0E9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6960D-47D9-65F6-9AFB-0CC53F9EA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061E-334D-407E-543C-DB56C6858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270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CC3D0-742B-25F8-6051-BA30BF030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B90E79-0D21-84FE-FC64-E67B851E1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E9E34E-AF22-AE11-2F64-5D907240FA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52ED4-85E0-CDCD-ECB2-69772E1E6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CE2D48-66A1-46B8-749A-7CCC33F66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131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6A29-BBFF-B707-EA31-23FA91667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DC8AD4-65AB-F5C4-5B34-144F642154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A83B0B-9E5C-A713-ADC7-A045FEF93B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910F8B-4CBB-1390-AFC8-BD0A3147A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B7349-54CC-4687-FB6A-877092E2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1B1AA-FDD2-65A0-123A-0CC23F2BB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81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E1B6-B6BD-67B5-AF4F-028702544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D3B7A-0A76-A483-1629-FA4E1ED5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8F3FCF-187D-4BB4-5AEF-8DF3B72C69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18D078-E1BC-1A15-1985-C394F0CC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4CEBD4-664F-20F2-1D7C-23C39DDE6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AF41B5-92EB-F025-A9FA-6BCB6DDDD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D0E423F-C2DB-45C6-680A-9C8887590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EE098-1A42-0DDE-10B4-E8EB1FB73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342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F2ABA-E90A-306D-418E-466E30ABA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27F654-8122-7DFB-5CA5-BB645854E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030F33-F168-7E87-F34E-835D971D8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A172B8-6D94-397F-11C1-380B80184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35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64DF19-72BE-EE77-642D-F5005A1DF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39721B-5B15-8E4F-B8A2-6BAB8C53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CFFF6-CD91-B729-2221-27C005C3D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3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EB281-79CE-E146-218E-96A7D1378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4EB8-02A2-608F-4BB3-D2B4328AF9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72F097-F437-6FB0-976D-00AEA5F7F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52658-D5E0-5A4A-9F94-A824BC2E7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36EC9-EA37-797F-4859-63F7E6B20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0C4EC-4AA8-354D-A00B-40BB47131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82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776A-4294-CED6-8241-7E1AF503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3534D-F6DB-92B2-3D0F-7F106323A3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B3377-3798-9B32-F6BF-4A332CEE3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C5FAC3-D817-B8A9-ED5F-B736C773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67623-DFFA-8BE0-E6B4-087F1EE19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F96A9-AE4D-E056-E09F-AAFB6EF93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318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C7B1E1-E838-1FB2-8DB2-0F23F027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30F3C-C213-332C-DE95-CF180FFD7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4F526-0E12-9A13-5EB5-3C2DB7D243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6A6FF4-7652-420B-862A-363F45ED38E3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877FA-55FE-BD5A-3FE5-27956EBD2B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A9991-D816-27E1-44B4-046F4BB388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FB3B87-5229-46AD-9806-8439543B70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912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Box 68">
            <a:extLst>
              <a:ext uri="{FF2B5EF4-FFF2-40B4-BE49-F238E27FC236}">
                <a16:creationId xmlns:a16="http://schemas.microsoft.com/office/drawing/2014/main" id="{B4DAD6C1-C947-84DB-27B6-6D4CD6705F95}"/>
              </a:ext>
            </a:extLst>
          </p:cNvPr>
          <p:cNvSpPr txBox="1"/>
          <p:nvPr/>
        </p:nvSpPr>
        <p:spPr>
          <a:xfrm>
            <a:off x="134024" y="147583"/>
            <a:ext cx="40957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Wedge Hypothesis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D39F1CE4-1620-2C7F-E478-5E099531C827}"/>
              </a:ext>
            </a:extLst>
          </p:cNvPr>
          <p:cNvGrpSpPr/>
          <p:nvPr/>
        </p:nvGrpSpPr>
        <p:grpSpPr>
          <a:xfrm>
            <a:off x="288809" y="1155138"/>
            <a:ext cx="9321576" cy="3065797"/>
            <a:chOff x="288809" y="1155138"/>
            <a:chExt cx="9321576" cy="3065797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0CB8FFB-C030-8488-1014-924D0F12B696}"/>
                </a:ext>
              </a:extLst>
            </p:cNvPr>
            <p:cNvCxnSpPr/>
            <p:nvPr/>
          </p:nvCxnSpPr>
          <p:spPr>
            <a:xfrm>
              <a:off x="6800513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249D71E-8162-C3A9-CEBB-9A0301204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513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F254CC0-B06D-3684-16B7-103A81CEF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00513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E0298D5-314D-9029-D4D1-B2FF299E4ACA}"/>
                </a:ext>
              </a:extLst>
            </p:cNvPr>
            <p:cNvSpPr txBox="1"/>
            <p:nvPr/>
          </p:nvSpPr>
          <p:spPr>
            <a:xfrm>
              <a:off x="7861871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F866F69-60B0-B9B0-9901-7F7F60947B20}"/>
                </a:ext>
              </a:extLst>
            </p:cNvPr>
            <p:cNvSpPr txBox="1"/>
            <p:nvPr/>
          </p:nvSpPr>
          <p:spPr>
            <a:xfrm>
              <a:off x="6471221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1CD5396-124B-EEA5-9830-B199F950D5D0}"/>
                </a:ext>
              </a:extLst>
            </p:cNvPr>
            <p:cNvCxnSpPr/>
            <p:nvPr/>
          </p:nvCxnSpPr>
          <p:spPr>
            <a:xfrm>
              <a:off x="3723590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C73F6CC-2546-D416-375E-9B7933EB14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0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3069D55-3D81-0AAE-B20A-D30517123E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23590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C7A43E2-3C8A-EAC2-C676-FD9348F70FF1}"/>
                </a:ext>
              </a:extLst>
            </p:cNvPr>
            <p:cNvSpPr txBox="1"/>
            <p:nvPr/>
          </p:nvSpPr>
          <p:spPr>
            <a:xfrm>
              <a:off x="4784948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9E3F96D-9C2E-3543-18F2-056BFDCF2177}"/>
                </a:ext>
              </a:extLst>
            </p:cNvPr>
            <p:cNvSpPr txBox="1"/>
            <p:nvPr/>
          </p:nvSpPr>
          <p:spPr>
            <a:xfrm>
              <a:off x="3394298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806D8924-BB62-997C-B598-745C39E7794C}"/>
                </a:ext>
              </a:extLst>
            </p:cNvPr>
            <p:cNvSpPr txBox="1"/>
            <p:nvPr/>
          </p:nvSpPr>
          <p:spPr>
            <a:xfrm>
              <a:off x="7223692" y="1176439"/>
              <a:ext cx="238669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 wedge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9479D37E-716A-5869-3615-EF761E32B04D}"/>
                </a:ext>
              </a:extLst>
            </p:cNvPr>
            <p:cNvSpPr txBox="1"/>
            <p:nvPr/>
          </p:nvSpPr>
          <p:spPr>
            <a:xfrm>
              <a:off x="3967846" y="1174500"/>
              <a:ext cx="198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Within-site wedge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A960066-2DC4-D442-9AE0-FE54C801711B}"/>
                </a:ext>
              </a:extLst>
            </p:cNvPr>
            <p:cNvCxnSpPr/>
            <p:nvPr/>
          </p:nvCxnSpPr>
          <p:spPr>
            <a:xfrm>
              <a:off x="618101" y="1502228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90363F44-1114-9F47-82F3-B702A5A2519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101" y="3894364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A6D269C5-8FF3-2591-81C1-1437CEB32A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8101" y="1575707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AA34AA18-FA80-DDB7-7F3D-8ABAA5476573}"/>
                </a:ext>
              </a:extLst>
            </p:cNvPr>
            <p:cNvSpPr txBox="1"/>
            <p:nvPr/>
          </p:nvSpPr>
          <p:spPr>
            <a:xfrm>
              <a:off x="1679459" y="3851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7344EB-7136-9803-C095-AA28B15A5163}"/>
                </a:ext>
              </a:extLst>
            </p:cNvPr>
            <p:cNvSpPr txBox="1"/>
            <p:nvPr/>
          </p:nvSpPr>
          <p:spPr>
            <a:xfrm>
              <a:off x="288809" y="232896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23FDD13-F877-A8FC-BC2C-8A169FC45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6688" y="1575707"/>
              <a:ext cx="2258106" cy="115932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309667A-A5DE-385F-5354-3D567D06643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8892" y="1592035"/>
              <a:ext cx="2314065" cy="1458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4CC541B2-DD03-D39A-2C51-CA652BBB2C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3" y="1624691"/>
              <a:ext cx="2277159" cy="167912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BCAF9FF3-573E-5C04-FC7C-A546F1A15D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3553" y="1656246"/>
              <a:ext cx="2266958" cy="19632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F9579612-76FA-F41E-86D1-C813CDF4894F}"/>
                </a:ext>
              </a:extLst>
            </p:cNvPr>
            <p:cNvSpPr txBox="1"/>
            <p:nvPr/>
          </p:nvSpPr>
          <p:spPr>
            <a:xfrm>
              <a:off x="862357" y="1174500"/>
              <a:ext cx="21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Among-site wedge</a:t>
              </a:r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155FF4AC-8181-C4AA-C31B-E276898663ED}"/>
                </a:ext>
              </a:extLst>
            </p:cNvPr>
            <p:cNvSpPr/>
            <p:nvPr/>
          </p:nvSpPr>
          <p:spPr>
            <a:xfrm>
              <a:off x="6854265" y="1597504"/>
              <a:ext cx="2318657" cy="2261508"/>
            </a:xfrm>
            <a:custGeom>
              <a:avLst/>
              <a:gdLst>
                <a:gd name="connsiteX0" fmla="*/ 0 w 2318657"/>
                <a:gd name="connsiteY0" fmla="*/ 922565 h 2261508"/>
                <a:gd name="connsiteX1" fmla="*/ 8164 w 2318657"/>
                <a:gd name="connsiteY1" fmla="*/ 2261508 h 2261508"/>
                <a:gd name="connsiteX2" fmla="*/ 2318657 w 2318657"/>
                <a:gd name="connsiteY2" fmla="*/ 0 h 2261508"/>
                <a:gd name="connsiteX3" fmla="*/ 0 w 2318657"/>
                <a:gd name="connsiteY3" fmla="*/ 922565 h 22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8657" h="2261508">
                  <a:moveTo>
                    <a:pt x="0" y="922565"/>
                  </a:moveTo>
                  <a:cubicBezTo>
                    <a:pt x="2721" y="1368879"/>
                    <a:pt x="5443" y="1815194"/>
                    <a:pt x="8164" y="2261508"/>
                  </a:cubicBezTo>
                  <a:lnTo>
                    <a:pt x="2318657" y="0"/>
                  </a:lnTo>
                  <a:lnTo>
                    <a:pt x="0" y="922565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1A321DE-AE13-4F87-10A6-998DC5BC2860}"/>
                </a:ext>
              </a:extLst>
            </p:cNvPr>
            <p:cNvSpPr txBox="1"/>
            <p:nvPr/>
          </p:nvSpPr>
          <p:spPr>
            <a:xfrm>
              <a:off x="3197007" y="1155138"/>
              <a:ext cx="65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+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962CDEE7-88C7-4E24-4C9D-5C66D561252E}"/>
                </a:ext>
              </a:extLst>
            </p:cNvPr>
            <p:cNvSpPr txBox="1"/>
            <p:nvPr/>
          </p:nvSpPr>
          <p:spPr>
            <a:xfrm>
              <a:off x="6257931" y="1158063"/>
              <a:ext cx="657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=</a:t>
              </a:r>
            </a:p>
          </p:txBody>
        </p:sp>
      </p:grpSp>
      <p:sp>
        <p:nvSpPr>
          <p:cNvPr id="104" name="Freeform: Shape 103">
            <a:extLst>
              <a:ext uri="{FF2B5EF4-FFF2-40B4-BE49-F238E27FC236}">
                <a16:creationId xmlns:a16="http://schemas.microsoft.com/office/drawing/2014/main" id="{83DFD24F-6FC4-F2C4-3A27-6934F1FC13C0}"/>
              </a:ext>
            </a:extLst>
          </p:cNvPr>
          <p:cNvSpPr/>
          <p:nvPr/>
        </p:nvSpPr>
        <p:spPr>
          <a:xfrm>
            <a:off x="3795713" y="1638300"/>
            <a:ext cx="2252662" cy="1562100"/>
          </a:xfrm>
          <a:custGeom>
            <a:avLst/>
            <a:gdLst>
              <a:gd name="connsiteX0" fmla="*/ 0 w 2252662"/>
              <a:gd name="connsiteY0" fmla="*/ 1562100 h 1562100"/>
              <a:gd name="connsiteX1" fmla="*/ 2252662 w 2252662"/>
              <a:gd name="connsiteY1" fmla="*/ 0 h 1562100"/>
              <a:gd name="connsiteX2" fmla="*/ 9525 w 2252662"/>
              <a:gd name="connsiteY2" fmla="*/ 1338263 h 1562100"/>
              <a:gd name="connsiteX3" fmla="*/ 0 w 2252662"/>
              <a:gd name="connsiteY3" fmla="*/ 1562100 h 1562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52662" h="1562100">
                <a:moveTo>
                  <a:pt x="0" y="1562100"/>
                </a:moveTo>
                <a:lnTo>
                  <a:pt x="2252662" y="0"/>
                </a:lnTo>
                <a:lnTo>
                  <a:pt x="9525" y="1338263"/>
                </a:lnTo>
                <a:lnTo>
                  <a:pt x="0" y="1562100"/>
                </a:lnTo>
                <a:close/>
              </a:path>
            </a:pathLst>
          </a:custGeom>
          <a:solidFill>
            <a:schemeClr val="accent2">
              <a:alpha val="30000"/>
            </a:schemeClr>
          </a:solidFill>
          <a:ln w="1905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A390429-02ED-9916-AB1A-EFEDFCD04972}"/>
              </a:ext>
            </a:extLst>
          </p:cNvPr>
          <p:cNvSpPr/>
          <p:nvPr/>
        </p:nvSpPr>
        <p:spPr>
          <a:xfrm>
            <a:off x="3800475" y="1681163"/>
            <a:ext cx="2238375" cy="1752600"/>
          </a:xfrm>
          <a:custGeom>
            <a:avLst/>
            <a:gdLst>
              <a:gd name="connsiteX0" fmla="*/ 0 w 2238375"/>
              <a:gd name="connsiteY0" fmla="*/ 1562100 h 1752600"/>
              <a:gd name="connsiteX1" fmla="*/ 2238375 w 2238375"/>
              <a:gd name="connsiteY1" fmla="*/ 0 h 1752600"/>
              <a:gd name="connsiteX2" fmla="*/ 9525 w 2238375"/>
              <a:gd name="connsiteY2" fmla="*/ 1752600 h 1752600"/>
              <a:gd name="connsiteX3" fmla="*/ 0 w 2238375"/>
              <a:gd name="connsiteY3" fmla="*/ 156210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38375" h="1752600">
                <a:moveTo>
                  <a:pt x="0" y="1562100"/>
                </a:moveTo>
                <a:lnTo>
                  <a:pt x="2238375" y="0"/>
                </a:lnTo>
                <a:lnTo>
                  <a:pt x="9525" y="1752600"/>
                </a:lnTo>
                <a:lnTo>
                  <a:pt x="0" y="1562100"/>
                </a:lnTo>
                <a:close/>
              </a:path>
            </a:pathLst>
          </a:custGeom>
          <a:solidFill>
            <a:schemeClr val="accent6">
              <a:alpha val="30000"/>
            </a:schemeClr>
          </a:solidFill>
          <a:ln w="190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30967159-9EDB-F6A0-74C1-36264E9BB5AA}"/>
              </a:ext>
            </a:extLst>
          </p:cNvPr>
          <p:cNvSpPr/>
          <p:nvPr/>
        </p:nvSpPr>
        <p:spPr>
          <a:xfrm>
            <a:off x="3791288" y="1595069"/>
            <a:ext cx="2266950" cy="1328737"/>
          </a:xfrm>
          <a:custGeom>
            <a:avLst/>
            <a:gdLst>
              <a:gd name="connsiteX0" fmla="*/ 4762 w 2266950"/>
              <a:gd name="connsiteY0" fmla="*/ 919162 h 1328737"/>
              <a:gd name="connsiteX1" fmla="*/ 0 w 2266950"/>
              <a:gd name="connsiteY1" fmla="*/ 1328737 h 1328737"/>
              <a:gd name="connsiteX2" fmla="*/ 2266950 w 2266950"/>
              <a:gd name="connsiteY2" fmla="*/ 0 h 1328737"/>
              <a:gd name="connsiteX3" fmla="*/ 4762 w 2266950"/>
              <a:gd name="connsiteY3" fmla="*/ 919162 h 13287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66950" h="1328737">
                <a:moveTo>
                  <a:pt x="4762" y="919162"/>
                </a:moveTo>
                <a:cubicBezTo>
                  <a:pt x="3175" y="1055687"/>
                  <a:pt x="1587" y="1192212"/>
                  <a:pt x="0" y="1328737"/>
                </a:cubicBezTo>
                <a:lnTo>
                  <a:pt x="2266950" y="0"/>
                </a:lnTo>
                <a:lnTo>
                  <a:pt x="4762" y="919162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 w="190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C5969ED0-DF06-F86F-09A5-373A111B9428}"/>
              </a:ext>
            </a:extLst>
          </p:cNvPr>
          <p:cNvSpPr/>
          <p:nvPr/>
        </p:nvSpPr>
        <p:spPr>
          <a:xfrm>
            <a:off x="3790950" y="1728788"/>
            <a:ext cx="2243138" cy="2114550"/>
          </a:xfrm>
          <a:custGeom>
            <a:avLst/>
            <a:gdLst>
              <a:gd name="connsiteX0" fmla="*/ 0 w 2243138"/>
              <a:gd name="connsiteY0" fmla="*/ 1757362 h 2114550"/>
              <a:gd name="connsiteX1" fmla="*/ 2243138 w 2243138"/>
              <a:gd name="connsiteY1" fmla="*/ 0 h 2114550"/>
              <a:gd name="connsiteX2" fmla="*/ 14288 w 2243138"/>
              <a:gd name="connsiteY2" fmla="*/ 2114550 h 2114550"/>
              <a:gd name="connsiteX3" fmla="*/ 0 w 2243138"/>
              <a:gd name="connsiteY3" fmla="*/ 1757362 h 211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3138" h="2114550">
                <a:moveTo>
                  <a:pt x="0" y="1757362"/>
                </a:moveTo>
                <a:lnTo>
                  <a:pt x="2243138" y="0"/>
                </a:lnTo>
                <a:lnTo>
                  <a:pt x="14288" y="2114550"/>
                </a:lnTo>
                <a:cubicBezTo>
                  <a:pt x="12700" y="1995487"/>
                  <a:pt x="11113" y="1876425"/>
                  <a:pt x="0" y="1757362"/>
                </a:cubicBezTo>
                <a:close/>
              </a:path>
            </a:pathLst>
          </a:custGeom>
          <a:solidFill>
            <a:srgbClr val="7030A0">
              <a:alpha val="30000"/>
            </a:srgbClr>
          </a:solidFill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019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4" name="Group 213">
            <a:extLst>
              <a:ext uri="{FF2B5EF4-FFF2-40B4-BE49-F238E27FC236}">
                <a16:creationId xmlns:a16="http://schemas.microsoft.com/office/drawing/2014/main" id="{C2F17843-69A5-DCC8-1DF8-AC584B5527DE}"/>
              </a:ext>
            </a:extLst>
          </p:cNvPr>
          <p:cNvGrpSpPr/>
          <p:nvPr/>
        </p:nvGrpSpPr>
        <p:grpSpPr>
          <a:xfrm>
            <a:off x="75849" y="59702"/>
            <a:ext cx="7635695" cy="10013233"/>
            <a:chOff x="75849" y="59702"/>
            <a:chExt cx="7635695" cy="1001323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CAFF01D-B82E-732E-F2EE-A65855FC737E}"/>
                </a:ext>
              </a:extLst>
            </p:cNvPr>
            <p:cNvCxnSpPr/>
            <p:nvPr/>
          </p:nvCxnSpPr>
          <p:spPr>
            <a:xfrm>
              <a:off x="405492" y="7234193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33459A5C-857C-E002-913D-38C1CCC1918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92" y="9626329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4D254F7-1BAA-30E8-BB6C-C718387AF8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492" y="7307672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C1AD9D5-C3AF-C3A8-CD28-AFC897B31D46}"/>
                </a:ext>
              </a:extLst>
            </p:cNvPr>
            <p:cNvSpPr txBox="1"/>
            <p:nvPr/>
          </p:nvSpPr>
          <p:spPr>
            <a:xfrm>
              <a:off x="1466850" y="9583568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7EE9CDC-CEF2-FB83-969C-C6B9AF2DBD26}"/>
                </a:ext>
              </a:extLst>
            </p:cNvPr>
            <p:cNvSpPr txBox="1"/>
            <p:nvPr/>
          </p:nvSpPr>
          <p:spPr>
            <a:xfrm>
              <a:off x="76200" y="8060929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863FF0-198F-3E5D-7392-8CFAB6CB6A79}"/>
                </a:ext>
              </a:extLst>
            </p:cNvPr>
            <p:cNvCxnSpPr/>
            <p:nvPr/>
          </p:nvCxnSpPr>
          <p:spPr>
            <a:xfrm>
              <a:off x="409895" y="3794886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84C8D2C-9887-1759-1637-F5C96EA72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95" y="6187022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E0AF08C-9479-AD2C-E8B0-33107877F5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895" y="3868365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AE7BFF2-E93B-0E9C-6910-A31DCA75F767}"/>
                </a:ext>
              </a:extLst>
            </p:cNvPr>
            <p:cNvSpPr txBox="1"/>
            <p:nvPr/>
          </p:nvSpPr>
          <p:spPr>
            <a:xfrm>
              <a:off x="1471253" y="627285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5EC4EB2-E313-CDE9-511B-F8DED3F8F63B}"/>
                </a:ext>
              </a:extLst>
            </p:cNvPr>
            <p:cNvSpPr txBox="1"/>
            <p:nvPr/>
          </p:nvSpPr>
          <p:spPr>
            <a:xfrm>
              <a:off x="80603" y="4621622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85D3A2-D429-7C6E-9B0A-3B10FB59B72B}"/>
                </a:ext>
              </a:extLst>
            </p:cNvPr>
            <p:cNvSpPr txBox="1"/>
            <p:nvPr/>
          </p:nvSpPr>
          <p:spPr>
            <a:xfrm>
              <a:off x="734785" y="6908404"/>
              <a:ext cx="24805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Network wedge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E5547DB-65A5-659F-D75A-A62CCBDF15C7}"/>
                </a:ext>
              </a:extLst>
            </p:cNvPr>
            <p:cNvSpPr txBox="1"/>
            <p:nvPr/>
          </p:nvSpPr>
          <p:spPr>
            <a:xfrm>
              <a:off x="654151" y="3467158"/>
              <a:ext cx="19805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Within-site wedge</a:t>
              </a: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2F9B194-BCDC-CC3D-DB14-4649BBAAECE2}"/>
                </a:ext>
              </a:extLst>
            </p:cNvPr>
            <p:cNvCxnSpPr/>
            <p:nvPr/>
          </p:nvCxnSpPr>
          <p:spPr>
            <a:xfrm>
              <a:off x="405141" y="387430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61FAFB9-8EAA-7F29-6044-E58A193C9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41" y="2779566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54A12E-062A-B9AD-E2B5-951A23008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5141" y="46090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4F0293-09BA-49DF-F134-A901246E3F92}"/>
                </a:ext>
              </a:extLst>
            </p:cNvPr>
            <p:cNvSpPr txBox="1"/>
            <p:nvPr/>
          </p:nvSpPr>
          <p:spPr>
            <a:xfrm>
              <a:off x="1390298" y="2904817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CA1A2AC-88A1-F678-D046-C2D26F551D3A}"/>
                </a:ext>
              </a:extLst>
            </p:cNvPr>
            <p:cNvSpPr txBox="1"/>
            <p:nvPr/>
          </p:nvSpPr>
          <p:spPr>
            <a:xfrm>
              <a:off x="75849" y="1214166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14DCFC1-DE87-ED1F-6843-02A82489FD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3728" y="460909"/>
              <a:ext cx="2258106" cy="1159329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B6D3EDE-CBD3-2E9C-AAF5-57541F4270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5932" y="477237"/>
              <a:ext cx="2314065" cy="1458700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0F1B45A-F8E9-2F51-B74B-61713015671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93" y="509893"/>
              <a:ext cx="2277159" cy="1679122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250E173-0F47-BC41-20F5-C73436FD6A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10593" y="541448"/>
              <a:ext cx="2266958" cy="1963282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728EF37-AACC-5C99-FB77-DCF86BCF2533}"/>
                </a:ext>
              </a:extLst>
            </p:cNvPr>
            <p:cNvSpPr txBox="1"/>
            <p:nvPr/>
          </p:nvSpPr>
          <p:spPr>
            <a:xfrm>
              <a:off x="649397" y="59702"/>
              <a:ext cx="212815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Among-site wedge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179534E-F2AE-4603-D466-E17D8A39C62C}"/>
                </a:ext>
              </a:extLst>
            </p:cNvPr>
            <p:cNvSpPr/>
            <p:nvPr/>
          </p:nvSpPr>
          <p:spPr>
            <a:xfrm>
              <a:off x="459244" y="7329469"/>
              <a:ext cx="2318657" cy="2261508"/>
            </a:xfrm>
            <a:custGeom>
              <a:avLst/>
              <a:gdLst>
                <a:gd name="connsiteX0" fmla="*/ 0 w 2318657"/>
                <a:gd name="connsiteY0" fmla="*/ 922565 h 2261508"/>
                <a:gd name="connsiteX1" fmla="*/ 8164 w 2318657"/>
                <a:gd name="connsiteY1" fmla="*/ 2261508 h 2261508"/>
                <a:gd name="connsiteX2" fmla="*/ 2318657 w 2318657"/>
                <a:gd name="connsiteY2" fmla="*/ 0 h 2261508"/>
                <a:gd name="connsiteX3" fmla="*/ 0 w 2318657"/>
                <a:gd name="connsiteY3" fmla="*/ 922565 h 2261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18657" h="2261508">
                  <a:moveTo>
                    <a:pt x="0" y="922565"/>
                  </a:moveTo>
                  <a:cubicBezTo>
                    <a:pt x="2721" y="1368879"/>
                    <a:pt x="5443" y="1815194"/>
                    <a:pt x="8164" y="2261508"/>
                  </a:cubicBezTo>
                  <a:lnTo>
                    <a:pt x="2318657" y="0"/>
                  </a:lnTo>
                  <a:lnTo>
                    <a:pt x="0" y="922565"/>
                  </a:lnTo>
                  <a:close/>
                </a:path>
              </a:pathLst>
            </a:custGeom>
            <a:solidFill>
              <a:schemeClr val="tx1">
                <a:alpha val="28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1402076-1C5C-531F-C906-6DDCFC24A78B}"/>
                </a:ext>
              </a:extLst>
            </p:cNvPr>
            <p:cNvSpPr/>
            <p:nvPr/>
          </p:nvSpPr>
          <p:spPr>
            <a:xfrm>
              <a:off x="482018" y="3930958"/>
              <a:ext cx="2252662" cy="1562100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0DFB1FA-1F6B-E16B-F351-1DB32A63CE07}"/>
                </a:ext>
              </a:extLst>
            </p:cNvPr>
            <p:cNvSpPr/>
            <p:nvPr/>
          </p:nvSpPr>
          <p:spPr>
            <a:xfrm>
              <a:off x="486780" y="3973821"/>
              <a:ext cx="2238375" cy="1752600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A508A773-C66C-3702-E40E-A164A18D3FDA}"/>
                </a:ext>
              </a:extLst>
            </p:cNvPr>
            <p:cNvSpPr/>
            <p:nvPr/>
          </p:nvSpPr>
          <p:spPr>
            <a:xfrm>
              <a:off x="477593" y="3887727"/>
              <a:ext cx="2266950" cy="1328737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FDFF4AE9-5C44-D97B-3C03-487124D7347F}"/>
                </a:ext>
              </a:extLst>
            </p:cNvPr>
            <p:cNvSpPr/>
            <p:nvPr/>
          </p:nvSpPr>
          <p:spPr>
            <a:xfrm>
              <a:off x="477255" y="4021446"/>
              <a:ext cx="2243138" cy="211455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DF22A8E7-2F43-21AA-45DD-A2E404974235}"/>
                </a:ext>
              </a:extLst>
            </p:cNvPr>
            <p:cNvSpPr txBox="1"/>
            <p:nvPr/>
          </p:nvSpPr>
          <p:spPr>
            <a:xfrm>
              <a:off x="1933204" y="2527436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Sites = 1,…,j 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1143372-9761-AE86-5314-988F49B7DF49}"/>
                </a:ext>
              </a:extLst>
            </p:cNvPr>
            <p:cNvCxnSpPr>
              <a:cxnSpLocks/>
            </p:cNvCxnSpPr>
            <p:nvPr/>
          </p:nvCxnSpPr>
          <p:spPr>
            <a:xfrm>
              <a:off x="1574323" y="429034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EEF1F73-B088-3025-47ED-C34D906CF562}"/>
                </a:ext>
              </a:extLst>
            </p:cNvPr>
            <p:cNvSpPr txBox="1"/>
            <p:nvPr/>
          </p:nvSpPr>
          <p:spPr>
            <a:xfrm>
              <a:off x="1215443" y="2723004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15AEDE6-86D9-DD76-C1DD-F63966D8840F}"/>
                </a:ext>
              </a:extLst>
            </p:cNvPr>
            <p:cNvSpPr txBox="1"/>
            <p:nvPr/>
          </p:nvSpPr>
          <p:spPr>
            <a:xfrm>
              <a:off x="1562417" y="516503"/>
              <a:ext cx="76103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A80649D6-82A1-AE94-6BD8-DD7DD8EF8C15}"/>
                </a:ext>
              </a:extLst>
            </p:cNvPr>
            <p:cNvCxnSpPr/>
            <p:nvPr/>
          </p:nvCxnSpPr>
          <p:spPr>
            <a:xfrm flipH="1">
              <a:off x="1598487" y="699013"/>
              <a:ext cx="208189" cy="320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9488A891-AD9D-273C-4F7A-720678D99037}"/>
                </a:ext>
              </a:extLst>
            </p:cNvPr>
            <p:cNvCxnSpPr>
              <a:cxnSpLocks/>
            </p:cNvCxnSpPr>
            <p:nvPr/>
          </p:nvCxnSpPr>
          <p:spPr>
            <a:xfrm>
              <a:off x="649397" y="1206587"/>
              <a:ext cx="0" cy="3446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BB45E50-77D6-101F-56DB-077BE4D87B87}"/>
                </a:ext>
              </a:extLst>
            </p:cNvPr>
            <p:cNvCxnSpPr>
              <a:cxnSpLocks/>
            </p:cNvCxnSpPr>
            <p:nvPr/>
          </p:nvCxnSpPr>
          <p:spPr>
            <a:xfrm>
              <a:off x="649397" y="1206587"/>
              <a:ext cx="6692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1EC1792-34F9-6046-DD77-EFC06565AED1}"/>
                </a:ext>
              </a:extLst>
            </p:cNvPr>
            <p:cNvSpPr txBox="1"/>
            <p:nvPr/>
          </p:nvSpPr>
          <p:spPr>
            <a:xfrm>
              <a:off x="594284" y="114202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2A71C07-037F-938F-B4A4-2F14182EAF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646123" y="1147776"/>
              <a:ext cx="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C7925F32-9330-B55E-0AEC-06BF824C3EAF}"/>
                </a:ext>
              </a:extLst>
            </p:cNvPr>
            <p:cNvSpPr txBox="1"/>
            <p:nvPr/>
          </p:nvSpPr>
          <p:spPr>
            <a:xfrm>
              <a:off x="3621532" y="1141211"/>
              <a:ext cx="62053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FCCE8BF-868E-0863-7A71-593481BBBFAF}"/>
                </a:ext>
              </a:extLst>
            </p:cNvPr>
            <p:cNvSpPr/>
            <p:nvPr/>
          </p:nvSpPr>
          <p:spPr>
            <a:xfrm>
              <a:off x="4144064" y="68507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B07AEC37-FEA7-8A9C-F697-DF997887B3A0}"/>
                </a:ext>
              </a:extLst>
            </p:cNvPr>
            <p:cNvSpPr/>
            <p:nvPr/>
          </p:nvSpPr>
          <p:spPr>
            <a:xfrm>
              <a:off x="3810667" y="689024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128ABE-A354-08A6-DFB9-A439C62FF016}"/>
                </a:ext>
              </a:extLst>
            </p:cNvPr>
            <p:cNvSpPr/>
            <p:nvPr/>
          </p:nvSpPr>
          <p:spPr>
            <a:xfrm>
              <a:off x="3425599" y="68507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BB9AE60F-F568-451C-466C-CBA029B2EF99}"/>
                </a:ext>
              </a:extLst>
            </p:cNvPr>
            <p:cNvSpPr/>
            <p:nvPr/>
          </p:nvSpPr>
          <p:spPr>
            <a:xfrm>
              <a:off x="3092202" y="681235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576D9B25-A74E-F22D-4FE9-E80745F4D4F1}"/>
                </a:ext>
              </a:extLst>
            </p:cNvPr>
            <p:cNvSpPr/>
            <p:nvPr/>
          </p:nvSpPr>
          <p:spPr>
            <a:xfrm>
              <a:off x="3708632" y="695589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15C4B2F-7825-B937-665E-BDF5532A8D00}"/>
                </a:ext>
              </a:extLst>
            </p:cNvPr>
            <p:cNvSpPr txBox="1"/>
            <p:nvPr/>
          </p:nvSpPr>
          <p:spPr>
            <a:xfrm>
              <a:off x="3549386" y="320057"/>
              <a:ext cx="80864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alpha.mu</a:t>
              </a:r>
              <a:endParaRPr lang="en-US" sz="1100" b="1" baseline="-250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4D34767-136E-6A69-1BF3-40AD8278AF84}"/>
                </a:ext>
              </a:extLst>
            </p:cNvPr>
            <p:cNvSpPr txBox="1"/>
            <p:nvPr/>
          </p:nvSpPr>
          <p:spPr>
            <a:xfrm>
              <a:off x="3463718" y="1378925"/>
              <a:ext cx="11297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alpha.sigma</a:t>
              </a:r>
              <a:endParaRPr lang="en-US" sz="1100" b="1" baseline="-25000" dirty="0"/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80BA3E02-9FC2-7125-05B7-5A0DBCC830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5779" y="520084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648A73B-C5AB-756F-2917-201C344C72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020" y="1512734"/>
              <a:ext cx="3781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CE40EE96-8D46-2F9C-DF7B-A435C49F19D4}"/>
                </a:ext>
              </a:extLst>
            </p:cNvPr>
            <p:cNvCxnSpPr>
              <a:cxnSpLocks/>
            </p:cNvCxnSpPr>
            <p:nvPr/>
          </p:nvCxnSpPr>
          <p:spPr>
            <a:xfrm>
              <a:off x="4242063" y="1519256"/>
              <a:ext cx="3144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03A7B0B6-1E60-1CB8-5AC3-245F187BF0FD}"/>
                </a:ext>
              </a:extLst>
            </p:cNvPr>
            <p:cNvCxnSpPr>
              <a:cxnSpLocks/>
            </p:cNvCxnSpPr>
            <p:nvPr/>
          </p:nvCxnSpPr>
          <p:spPr>
            <a:xfrm>
              <a:off x="3161020" y="681235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975B1458-3535-AB72-C726-401E14EC7864}"/>
                </a:ext>
              </a:extLst>
            </p:cNvPr>
            <p:cNvCxnSpPr>
              <a:cxnSpLocks/>
            </p:cNvCxnSpPr>
            <p:nvPr/>
          </p:nvCxnSpPr>
          <p:spPr>
            <a:xfrm>
              <a:off x="4556518" y="681235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89B8633-E245-C235-AAEF-95F103ED9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8178" y="2537194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034FAD-6DD2-38C5-1E04-912AC87C335B}"/>
                </a:ext>
              </a:extLst>
            </p:cNvPr>
            <p:cNvSpPr txBox="1"/>
            <p:nvPr/>
          </p:nvSpPr>
          <p:spPr>
            <a:xfrm>
              <a:off x="3622370" y="2530629"/>
              <a:ext cx="49668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76B95AB6-55F9-96B6-84AE-4CEEA4BB2E6A}"/>
                </a:ext>
              </a:extLst>
            </p:cNvPr>
            <p:cNvSpPr/>
            <p:nvPr/>
          </p:nvSpPr>
          <p:spPr>
            <a:xfrm>
              <a:off x="3067207" y="2076812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B4604B3-B6B6-9DE8-2BDB-80036566163F}"/>
                </a:ext>
              </a:extLst>
            </p:cNvPr>
            <p:cNvSpPr/>
            <p:nvPr/>
          </p:nvSpPr>
          <p:spPr>
            <a:xfrm>
              <a:off x="3368594" y="207907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BD96F8F-3FA6-8C12-6A1B-BED68AE72731}"/>
                </a:ext>
              </a:extLst>
            </p:cNvPr>
            <p:cNvSpPr/>
            <p:nvPr/>
          </p:nvSpPr>
          <p:spPr>
            <a:xfrm>
              <a:off x="3836887" y="2085006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157EB95-872A-B9B9-6E72-6DC21494DD83}"/>
                </a:ext>
              </a:extLst>
            </p:cNvPr>
            <p:cNvSpPr/>
            <p:nvPr/>
          </p:nvSpPr>
          <p:spPr>
            <a:xfrm>
              <a:off x="4137166" y="2084290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BC37BF1-73CE-D760-8701-7F8C1C1149AA}"/>
                </a:ext>
              </a:extLst>
            </p:cNvPr>
            <p:cNvSpPr/>
            <p:nvPr/>
          </p:nvSpPr>
          <p:spPr>
            <a:xfrm>
              <a:off x="3709470" y="2085007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1486197-9489-4A77-02EF-CA8587B3A98A}"/>
                </a:ext>
              </a:extLst>
            </p:cNvPr>
            <p:cNvSpPr txBox="1"/>
            <p:nvPr/>
          </p:nvSpPr>
          <p:spPr>
            <a:xfrm>
              <a:off x="3550240" y="1689475"/>
              <a:ext cx="69266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beta.mu</a:t>
              </a:r>
              <a:endParaRPr lang="en-US" sz="1100" b="1" baseline="-250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CAA9471-BFE9-A255-35CB-1E3A370DE0C4}"/>
                </a:ext>
              </a:extLst>
            </p:cNvPr>
            <p:cNvSpPr txBox="1"/>
            <p:nvPr/>
          </p:nvSpPr>
          <p:spPr>
            <a:xfrm>
              <a:off x="3464556" y="2768343"/>
              <a:ext cx="1229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beta.sigma</a:t>
              </a:r>
              <a:endParaRPr lang="en-US" sz="1100" b="1" baseline="-250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01DC4EF4-C913-2508-D7F5-AF9EE18EC2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633" y="1889502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F23557DB-DE55-71DA-8FF6-0F56CE506B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61858" y="2902152"/>
              <a:ext cx="378198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3CB6055-B851-261D-5624-71A187478F50}"/>
                </a:ext>
              </a:extLst>
            </p:cNvPr>
            <p:cNvCxnSpPr>
              <a:cxnSpLocks/>
            </p:cNvCxnSpPr>
            <p:nvPr/>
          </p:nvCxnSpPr>
          <p:spPr>
            <a:xfrm>
              <a:off x="4242901" y="2908674"/>
              <a:ext cx="31445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F626D45-A85F-84FE-8D90-69FDB535B045}"/>
                </a:ext>
              </a:extLst>
            </p:cNvPr>
            <p:cNvCxnSpPr>
              <a:cxnSpLocks/>
            </p:cNvCxnSpPr>
            <p:nvPr/>
          </p:nvCxnSpPr>
          <p:spPr>
            <a:xfrm>
              <a:off x="3161858" y="2070653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796969B5-F84D-AD63-39EB-A1AB2F2C4F19}"/>
                </a:ext>
              </a:extLst>
            </p:cNvPr>
            <p:cNvCxnSpPr>
              <a:cxnSpLocks/>
            </p:cNvCxnSpPr>
            <p:nvPr/>
          </p:nvCxnSpPr>
          <p:spPr>
            <a:xfrm>
              <a:off x="4557356" y="2070653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BD76D0ED-3E27-9F03-5860-00CE43AAFF9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47340" y="1129810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8F852BBB-3847-B547-A5E1-02B68C9A9E67}"/>
                </a:ext>
              </a:extLst>
            </p:cNvPr>
            <p:cNvSpPr/>
            <p:nvPr/>
          </p:nvSpPr>
          <p:spPr>
            <a:xfrm>
              <a:off x="3006834" y="324820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052F63B-E0DB-738E-C2B4-E8909A4C320E}"/>
                </a:ext>
              </a:extLst>
            </p:cNvPr>
            <p:cNvSpPr/>
            <p:nvPr/>
          </p:nvSpPr>
          <p:spPr>
            <a:xfrm>
              <a:off x="3008508" y="1725338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0F37F2C1-7577-A31C-FBA1-A630CC49E50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82210" y="4517870"/>
              <a:ext cx="5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F66A03EF-C38A-E12A-8D44-FC13DBD55A22}"/>
                </a:ext>
              </a:extLst>
            </p:cNvPr>
            <p:cNvSpPr txBox="1"/>
            <p:nvPr/>
          </p:nvSpPr>
          <p:spPr>
            <a:xfrm>
              <a:off x="6238032" y="4511305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9B8BFA65-C46C-6774-2A0F-7F962C445BE7}"/>
                </a:ext>
              </a:extLst>
            </p:cNvPr>
            <p:cNvSpPr/>
            <p:nvPr/>
          </p:nvSpPr>
          <p:spPr>
            <a:xfrm>
              <a:off x="6880151" y="405516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BD335791-D385-A7A0-7047-A49446D1CDF6}"/>
                </a:ext>
              </a:extLst>
            </p:cNvPr>
            <p:cNvSpPr/>
            <p:nvPr/>
          </p:nvSpPr>
          <p:spPr>
            <a:xfrm>
              <a:off x="6546754" y="4059118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DF85685-332F-6353-7AD1-4D8525FD8C28}"/>
                </a:ext>
              </a:extLst>
            </p:cNvPr>
            <p:cNvSpPr/>
            <p:nvPr/>
          </p:nvSpPr>
          <p:spPr>
            <a:xfrm>
              <a:off x="6161686" y="405516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F13452B-2901-7C04-1583-D5FCAA37975B}"/>
                </a:ext>
              </a:extLst>
            </p:cNvPr>
            <p:cNvSpPr/>
            <p:nvPr/>
          </p:nvSpPr>
          <p:spPr>
            <a:xfrm>
              <a:off x="5828289" y="4051329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9B9EE3D0-F412-87C9-0729-8F0C72652D24}"/>
                </a:ext>
              </a:extLst>
            </p:cNvPr>
            <p:cNvSpPr/>
            <p:nvPr/>
          </p:nvSpPr>
          <p:spPr>
            <a:xfrm>
              <a:off x="6444719" y="4065683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79CFA3BA-8C08-1529-B9A4-C9C3CE82A3A5}"/>
                </a:ext>
              </a:extLst>
            </p:cNvPr>
            <p:cNvSpPr txBox="1"/>
            <p:nvPr/>
          </p:nvSpPr>
          <p:spPr>
            <a:xfrm>
              <a:off x="6158389" y="3690151"/>
              <a:ext cx="93572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sig.alpha.mu</a:t>
              </a:r>
              <a:endParaRPr lang="en-US" sz="1100" b="1" baseline="-25000" dirty="0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F7859A93-A3FF-017B-B7E9-88B7D11B769E}"/>
                </a:ext>
              </a:extLst>
            </p:cNvPr>
            <p:cNvSpPr txBox="1"/>
            <p:nvPr/>
          </p:nvSpPr>
          <p:spPr>
            <a:xfrm>
              <a:off x="6051294" y="4749019"/>
              <a:ext cx="112979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sig.alpha.sigma</a:t>
              </a:r>
              <a:endParaRPr lang="en-US" sz="1100" b="1" baseline="-25000" dirty="0"/>
            </a:p>
          </p:txBody>
        </p:sp>
        <p:cxnSp>
          <p:nvCxnSpPr>
            <p:cNvPr id="112" name="Straight Arrow Connector 111">
              <a:extLst>
                <a:ext uri="{FF2B5EF4-FFF2-40B4-BE49-F238E27FC236}">
                  <a16:creationId xmlns:a16="http://schemas.microsoft.com/office/drawing/2014/main" id="{6A3CCCED-0EE8-28D3-D36F-27C403735B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1866" y="3890178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76C60869-0572-E5DC-0B4E-E6B24412A3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107" y="4882828"/>
              <a:ext cx="20757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64E9C26A-6D5D-159A-0713-728C6DDFF833}"/>
                </a:ext>
              </a:extLst>
            </p:cNvPr>
            <p:cNvCxnSpPr>
              <a:cxnSpLocks/>
            </p:cNvCxnSpPr>
            <p:nvPr/>
          </p:nvCxnSpPr>
          <p:spPr>
            <a:xfrm>
              <a:off x="7063876" y="4889350"/>
              <a:ext cx="2287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AB073939-894D-DE01-0B54-815708B2C91E}"/>
                </a:ext>
              </a:extLst>
            </p:cNvPr>
            <p:cNvCxnSpPr>
              <a:cxnSpLocks/>
            </p:cNvCxnSpPr>
            <p:nvPr/>
          </p:nvCxnSpPr>
          <p:spPr>
            <a:xfrm>
              <a:off x="5897107" y="4051329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187C1C9-7D6B-1A39-58A1-FD8BB8B5E982}"/>
                </a:ext>
              </a:extLst>
            </p:cNvPr>
            <p:cNvCxnSpPr>
              <a:cxnSpLocks/>
            </p:cNvCxnSpPr>
            <p:nvPr/>
          </p:nvCxnSpPr>
          <p:spPr>
            <a:xfrm>
              <a:off x="7292605" y="4051329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6928AF23-82DB-A049-BD20-5412B29BEA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4265" y="5907288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4D89FA33-1C1A-CA2C-C8BE-6C70856747C9}"/>
                </a:ext>
              </a:extLst>
            </p:cNvPr>
            <p:cNvSpPr txBox="1"/>
            <p:nvPr/>
          </p:nvSpPr>
          <p:spPr>
            <a:xfrm>
              <a:off x="6291134" y="5900723"/>
              <a:ext cx="66878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F603A89-B323-7BAB-76CF-9462953C7083}"/>
                </a:ext>
              </a:extLst>
            </p:cNvPr>
            <p:cNvSpPr/>
            <p:nvPr/>
          </p:nvSpPr>
          <p:spPr>
            <a:xfrm>
              <a:off x="5803294" y="5446906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FDCC1F1-0802-38C6-3C83-5D5A8788B124}"/>
                </a:ext>
              </a:extLst>
            </p:cNvPr>
            <p:cNvSpPr/>
            <p:nvPr/>
          </p:nvSpPr>
          <p:spPr>
            <a:xfrm>
              <a:off x="6104681" y="5449173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D4F6E7D-760C-E6F1-7A78-F82C35F7000D}"/>
                </a:ext>
              </a:extLst>
            </p:cNvPr>
            <p:cNvSpPr/>
            <p:nvPr/>
          </p:nvSpPr>
          <p:spPr>
            <a:xfrm>
              <a:off x="6572974" y="5455100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BCD365CC-21E4-99F0-ECC3-88E88B831F04}"/>
                </a:ext>
              </a:extLst>
            </p:cNvPr>
            <p:cNvSpPr/>
            <p:nvPr/>
          </p:nvSpPr>
          <p:spPr>
            <a:xfrm>
              <a:off x="6873253" y="5454384"/>
              <a:ext cx="457184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F2B0A62F-E768-7138-319B-3F30320D9687}"/>
                </a:ext>
              </a:extLst>
            </p:cNvPr>
            <p:cNvSpPr/>
            <p:nvPr/>
          </p:nvSpPr>
          <p:spPr>
            <a:xfrm>
              <a:off x="6445557" y="5455101"/>
              <a:ext cx="304789" cy="403607"/>
            </a:xfrm>
            <a:custGeom>
              <a:avLst/>
              <a:gdLst>
                <a:gd name="connsiteX0" fmla="*/ 0 w 457200"/>
                <a:gd name="connsiteY0" fmla="*/ 538164 h 538164"/>
                <a:gd name="connsiteX1" fmla="*/ 114300 w 457200"/>
                <a:gd name="connsiteY1" fmla="*/ 428626 h 538164"/>
                <a:gd name="connsiteX2" fmla="*/ 261938 w 457200"/>
                <a:gd name="connsiteY2" fmla="*/ 1 h 538164"/>
                <a:gd name="connsiteX3" fmla="*/ 376238 w 457200"/>
                <a:gd name="connsiteY3" fmla="*/ 423864 h 538164"/>
                <a:gd name="connsiteX4" fmla="*/ 457200 w 457200"/>
                <a:gd name="connsiteY4" fmla="*/ 528639 h 538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538164">
                  <a:moveTo>
                    <a:pt x="0" y="538164"/>
                  </a:moveTo>
                  <a:cubicBezTo>
                    <a:pt x="35322" y="528242"/>
                    <a:pt x="70644" y="518320"/>
                    <a:pt x="114300" y="428626"/>
                  </a:cubicBezTo>
                  <a:cubicBezTo>
                    <a:pt x="157956" y="338932"/>
                    <a:pt x="218282" y="795"/>
                    <a:pt x="261938" y="1"/>
                  </a:cubicBezTo>
                  <a:cubicBezTo>
                    <a:pt x="305594" y="-793"/>
                    <a:pt x="343694" y="335758"/>
                    <a:pt x="376238" y="423864"/>
                  </a:cubicBezTo>
                  <a:cubicBezTo>
                    <a:pt x="408782" y="511970"/>
                    <a:pt x="432991" y="520304"/>
                    <a:pt x="457200" y="528639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83EE5771-5E20-6E7D-E085-71F13928629D}"/>
                </a:ext>
              </a:extLst>
            </p:cNvPr>
            <p:cNvSpPr txBox="1"/>
            <p:nvPr/>
          </p:nvSpPr>
          <p:spPr>
            <a:xfrm>
              <a:off x="6152306" y="5059569"/>
              <a:ext cx="87430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/>
                <a:t>sig.beta.mu</a:t>
              </a:r>
              <a:endParaRPr lang="en-US" sz="1100" b="1" baseline="-25000" dirty="0"/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E4238942-CE29-7F6D-6EB5-45D7708351AE}"/>
                </a:ext>
              </a:extLst>
            </p:cNvPr>
            <p:cNvSpPr txBox="1"/>
            <p:nvPr/>
          </p:nvSpPr>
          <p:spPr>
            <a:xfrm>
              <a:off x="6112488" y="6134243"/>
              <a:ext cx="122994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sig.beta.sigma</a:t>
              </a:r>
              <a:endParaRPr lang="en-US" sz="1100" b="1" baseline="-25000" dirty="0"/>
            </a:p>
          </p:txBody>
        </p: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2A22F51-AD74-BA7C-C88C-18E0708A8E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12720" y="5259596"/>
              <a:ext cx="7004" cy="14570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7B2BFB7-4638-6BC9-A203-441194B7A233}"/>
                </a:ext>
              </a:extLst>
            </p:cNvPr>
            <p:cNvCxnSpPr>
              <a:cxnSpLocks/>
            </p:cNvCxnSpPr>
            <p:nvPr/>
          </p:nvCxnSpPr>
          <p:spPr>
            <a:xfrm>
              <a:off x="5897945" y="5440747"/>
              <a:ext cx="0" cy="91255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7325CF7-4162-B9F0-744E-5E3A5B3546EF}"/>
                </a:ext>
              </a:extLst>
            </p:cNvPr>
            <p:cNvCxnSpPr>
              <a:cxnSpLocks/>
            </p:cNvCxnSpPr>
            <p:nvPr/>
          </p:nvCxnSpPr>
          <p:spPr>
            <a:xfrm>
              <a:off x="7293443" y="5440747"/>
              <a:ext cx="0" cy="904832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C3D83A2-5C2A-D867-850E-00B5AD9535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83427" y="4499904"/>
              <a:ext cx="159883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CC6ED99B-7990-6053-40FF-D2B6C142BBB1}"/>
                </a:ext>
              </a:extLst>
            </p:cNvPr>
            <p:cNvSpPr/>
            <p:nvPr/>
          </p:nvSpPr>
          <p:spPr>
            <a:xfrm>
              <a:off x="5742921" y="3694914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86B3D4-3B87-D287-9CCB-5B833A73C096}"/>
                </a:ext>
              </a:extLst>
            </p:cNvPr>
            <p:cNvSpPr/>
            <p:nvPr/>
          </p:nvSpPr>
          <p:spPr>
            <a:xfrm>
              <a:off x="5744595" y="5095432"/>
              <a:ext cx="1697185" cy="1338290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0714963B-AC71-1136-E6E4-BE5E6CD03D90}"/>
                </a:ext>
              </a:extLst>
            </p:cNvPr>
            <p:cNvCxnSpPr>
              <a:cxnSpLocks/>
            </p:cNvCxnSpPr>
            <p:nvPr/>
          </p:nvCxnSpPr>
          <p:spPr>
            <a:xfrm>
              <a:off x="1610724" y="3840305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5DF95CC8-8438-7678-0A62-1A28B0F3C197}"/>
                </a:ext>
              </a:extLst>
            </p:cNvPr>
            <p:cNvSpPr txBox="1"/>
            <p:nvPr/>
          </p:nvSpPr>
          <p:spPr>
            <a:xfrm>
              <a:off x="1251844" y="613427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DBA814B5-9020-9889-5B65-379380667EDB}"/>
                </a:ext>
              </a:extLst>
            </p:cNvPr>
            <p:cNvSpPr txBox="1"/>
            <p:nvPr/>
          </p:nvSpPr>
          <p:spPr>
            <a:xfrm rot="20102727">
              <a:off x="511956" y="4671822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sigma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A7BF50E2-F198-5A73-B189-B71109CFEC5D}"/>
                </a:ext>
              </a:extLst>
            </p:cNvPr>
            <p:cNvCxnSpPr>
              <a:cxnSpLocks/>
            </p:cNvCxnSpPr>
            <p:nvPr/>
          </p:nvCxnSpPr>
          <p:spPr>
            <a:xfrm>
              <a:off x="602117" y="4777864"/>
              <a:ext cx="0" cy="3464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1B5C18A-ED33-B444-F858-477FCC7376FE}"/>
                </a:ext>
              </a:extLst>
            </p:cNvPr>
            <p:cNvCxnSpPr/>
            <p:nvPr/>
          </p:nvCxnSpPr>
          <p:spPr>
            <a:xfrm>
              <a:off x="3172125" y="3794886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332AE634-8839-91B3-0E03-76985ACC97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2125" y="6187022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38C3AC87-0851-BFDB-084A-063FF6D2314B}"/>
                </a:ext>
              </a:extLst>
            </p:cNvPr>
            <p:cNvSpPr txBox="1"/>
            <p:nvPr/>
          </p:nvSpPr>
          <p:spPr>
            <a:xfrm>
              <a:off x="4233483" y="6272854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2FD7E2CA-2271-ADD4-4C51-CBCD8F5FB643}"/>
                </a:ext>
              </a:extLst>
            </p:cNvPr>
            <p:cNvCxnSpPr>
              <a:cxnSpLocks/>
            </p:cNvCxnSpPr>
            <p:nvPr/>
          </p:nvCxnSpPr>
          <p:spPr>
            <a:xfrm>
              <a:off x="4372954" y="3840305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1E6FCFA1-EDB7-2FF2-D217-CC28135A61E6}"/>
                </a:ext>
              </a:extLst>
            </p:cNvPr>
            <p:cNvSpPr txBox="1"/>
            <p:nvPr/>
          </p:nvSpPr>
          <p:spPr>
            <a:xfrm>
              <a:off x="4014074" y="613427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B4EDBB5F-0200-8F99-AF4E-82F7DC305B02}"/>
                </a:ext>
              </a:extLst>
            </p:cNvPr>
            <p:cNvSpPr txBox="1"/>
            <p:nvPr/>
          </p:nvSpPr>
          <p:spPr>
            <a:xfrm rot="16200000">
              <a:off x="2469871" y="4808057"/>
              <a:ext cx="10616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ln(sigma)</a:t>
              </a:r>
            </a:p>
          </p:txBody>
        </p: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990D04C-E427-CEA6-BC1D-3B549AA804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99039" y="4937010"/>
              <a:ext cx="2203295" cy="1135432"/>
            </a:xfrm>
            <a:prstGeom prst="line">
              <a:avLst/>
            </a:prstGeom>
            <a:ln w="1905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CEB34135-4CB0-2CA2-A1D0-D94B550A9C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65506" y="5387914"/>
              <a:ext cx="2198802" cy="727594"/>
            </a:xfrm>
            <a:prstGeom prst="line">
              <a:avLst/>
            </a:prstGeom>
            <a:ln w="1905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97CBEC01-96DF-5A2A-9BA9-BBDB29421FF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0010" y="5537719"/>
              <a:ext cx="2179631" cy="596093"/>
            </a:xfrm>
            <a:prstGeom prst="line">
              <a:avLst/>
            </a:prstGeom>
            <a:ln w="190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BD0D005E-DDFE-0723-376E-77AD08915B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87394" y="5170215"/>
              <a:ext cx="2192335" cy="930803"/>
            </a:xfrm>
            <a:prstGeom prst="line">
              <a:avLst/>
            </a:prstGeom>
            <a:ln w="1905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F8E79ACA-8785-684B-80D9-B8272D15B762}"/>
                </a:ext>
              </a:extLst>
            </p:cNvPr>
            <p:cNvSpPr txBox="1"/>
            <p:nvPr/>
          </p:nvSpPr>
          <p:spPr>
            <a:xfrm>
              <a:off x="3134884" y="5928242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Sites = 1,…,j 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BAC06EC-BA58-8388-A30C-6AF0DD981036}"/>
                </a:ext>
              </a:extLst>
            </p:cNvPr>
            <p:cNvSpPr txBox="1"/>
            <p:nvPr/>
          </p:nvSpPr>
          <p:spPr>
            <a:xfrm>
              <a:off x="4327310" y="4908174"/>
              <a:ext cx="896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sig.alpha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597CF13B-8C82-A325-E8B2-75680B473A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0027" y="5132649"/>
              <a:ext cx="186720" cy="318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226B26A3-F977-8C34-DE88-D47C5E9CC444}"/>
                </a:ext>
              </a:extLst>
            </p:cNvPr>
            <p:cNvCxnSpPr>
              <a:cxnSpLocks/>
            </p:cNvCxnSpPr>
            <p:nvPr/>
          </p:nvCxnSpPr>
          <p:spPr>
            <a:xfrm>
              <a:off x="4899473" y="5535994"/>
              <a:ext cx="0" cy="21571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E3C55B2D-B479-3C48-6D76-A873662BC61E}"/>
                </a:ext>
              </a:extLst>
            </p:cNvPr>
            <p:cNvCxnSpPr>
              <a:cxnSpLocks/>
            </p:cNvCxnSpPr>
            <p:nvPr/>
          </p:nvCxnSpPr>
          <p:spPr>
            <a:xfrm>
              <a:off x="4483387" y="5529919"/>
              <a:ext cx="4160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E9C1B289-3D53-ECA8-86EB-013033106724}"/>
                </a:ext>
              </a:extLst>
            </p:cNvPr>
            <p:cNvSpPr txBox="1"/>
            <p:nvPr/>
          </p:nvSpPr>
          <p:spPr>
            <a:xfrm>
              <a:off x="4693430" y="5322396"/>
              <a:ext cx="79760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sig.beta</a:t>
              </a:r>
              <a:r>
                <a:rPr lang="en-US" sz="1100" baseline="-25000" dirty="0" err="1"/>
                <a:t>j</a:t>
              </a:r>
              <a:endParaRPr lang="en-US" sz="1100" baseline="-25000" dirty="0"/>
            </a:p>
          </p:txBody>
        </p: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DE33AC88-9B4D-CDB5-8A9F-052C69D01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97107" y="6269242"/>
              <a:ext cx="26457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Arrow Connector 183">
              <a:extLst>
                <a:ext uri="{FF2B5EF4-FFF2-40B4-BE49-F238E27FC236}">
                  <a16:creationId xmlns:a16="http://schemas.microsoft.com/office/drawing/2014/main" id="{1DE4BEAE-705A-3B75-4DB4-3E60FFF7C914}"/>
                </a:ext>
              </a:extLst>
            </p:cNvPr>
            <p:cNvCxnSpPr>
              <a:cxnSpLocks/>
            </p:cNvCxnSpPr>
            <p:nvPr/>
          </p:nvCxnSpPr>
          <p:spPr>
            <a:xfrm>
              <a:off x="7063876" y="6275764"/>
              <a:ext cx="22872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C92E1090-4CF2-8353-322B-39AB5C24B99D}"/>
                </a:ext>
              </a:extLst>
            </p:cNvPr>
            <p:cNvSpPr txBox="1"/>
            <p:nvPr/>
          </p:nvSpPr>
          <p:spPr>
            <a:xfrm rot="20102727">
              <a:off x="566641" y="8204885"/>
              <a:ext cx="82584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 err="1"/>
                <a:t>ag.sigma</a:t>
              </a:r>
              <a:r>
                <a:rPr lang="en-US" sz="1100" baseline="-25000" dirty="0" err="1"/>
                <a:t>i</a:t>
              </a:r>
              <a:endParaRPr lang="en-US" sz="1100" baseline="-25000" dirty="0"/>
            </a:p>
          </p:txBody>
        </p:sp>
        <p:cxnSp>
          <p:nvCxnSpPr>
            <p:cNvPr id="187" name="Straight Arrow Connector 186">
              <a:extLst>
                <a:ext uri="{FF2B5EF4-FFF2-40B4-BE49-F238E27FC236}">
                  <a16:creationId xmlns:a16="http://schemas.microsoft.com/office/drawing/2014/main" id="{D23C7553-09B8-8513-1958-67FD31770F0F}"/>
                </a:ext>
              </a:extLst>
            </p:cNvPr>
            <p:cNvCxnSpPr>
              <a:cxnSpLocks/>
            </p:cNvCxnSpPr>
            <p:nvPr/>
          </p:nvCxnSpPr>
          <p:spPr>
            <a:xfrm>
              <a:off x="660050" y="8209945"/>
              <a:ext cx="0" cy="1143932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2931D7BD-003B-F99B-210A-A4E05C9699FB}"/>
                </a:ext>
              </a:extLst>
            </p:cNvPr>
            <p:cNvCxnSpPr/>
            <p:nvPr/>
          </p:nvCxnSpPr>
          <p:spPr>
            <a:xfrm>
              <a:off x="3177293" y="7225635"/>
              <a:ext cx="0" cy="239213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2DADF2E4-A959-D178-837E-D4477A4A3C4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77293" y="9617771"/>
              <a:ext cx="2386693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D5EFF561-9A46-0172-56EE-D4DB287E8E1A}"/>
                </a:ext>
              </a:extLst>
            </p:cNvPr>
            <p:cNvSpPr txBox="1"/>
            <p:nvPr/>
          </p:nvSpPr>
          <p:spPr>
            <a:xfrm>
              <a:off x="4238651" y="9703603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</a:t>
              </a:r>
            </a:p>
          </p:txBody>
        </p: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F1A93730-39A0-85F5-CB52-42A871591B8A}"/>
                </a:ext>
              </a:extLst>
            </p:cNvPr>
            <p:cNvCxnSpPr>
              <a:cxnSpLocks/>
            </p:cNvCxnSpPr>
            <p:nvPr/>
          </p:nvCxnSpPr>
          <p:spPr>
            <a:xfrm>
              <a:off x="4378122" y="7271054"/>
              <a:ext cx="0" cy="2350532"/>
            </a:xfrm>
            <a:prstGeom prst="line">
              <a:avLst/>
            </a:prstGeom>
            <a:ln>
              <a:solidFill>
                <a:schemeClr val="accent3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9C06C1E2-320B-AD18-3169-1AA8A571B901}"/>
                </a:ext>
              </a:extLst>
            </p:cNvPr>
            <p:cNvSpPr txBox="1"/>
            <p:nvPr/>
          </p:nvSpPr>
          <p:spPr>
            <a:xfrm rot="16200000">
              <a:off x="2336498" y="8100263"/>
              <a:ext cx="13387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ln(</a:t>
              </a:r>
              <a:r>
                <a:rPr lang="en-US" dirty="0" err="1"/>
                <a:t>ag.sigma</a:t>
              </a:r>
              <a:r>
                <a:rPr lang="en-US" dirty="0"/>
                <a:t>)</a:t>
              </a:r>
            </a:p>
          </p:txBody>
        </p: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A432036-C5D2-F70A-29F5-40FF61C9B6C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43157" y="7360744"/>
              <a:ext cx="2264344" cy="207771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2A956F08-9B48-E5C1-C501-ACEAB47F2DC0}"/>
                </a:ext>
              </a:extLst>
            </p:cNvPr>
            <p:cNvSpPr txBox="1"/>
            <p:nvPr/>
          </p:nvSpPr>
          <p:spPr>
            <a:xfrm>
              <a:off x="4332478" y="7791234"/>
              <a:ext cx="89699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ag.sig.alpha</a:t>
              </a:r>
              <a:endParaRPr lang="en-US" sz="1100" b="1" baseline="-25000" dirty="0"/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F9664483-4D2C-4EDA-6E66-2F7423A698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95195" y="8015709"/>
              <a:ext cx="186720" cy="3184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06579333-5D78-95F8-ADE2-85DA94ED752D}"/>
                </a:ext>
              </a:extLst>
            </p:cNvPr>
            <p:cNvCxnSpPr>
              <a:cxnSpLocks/>
            </p:cNvCxnSpPr>
            <p:nvPr/>
          </p:nvCxnSpPr>
          <p:spPr>
            <a:xfrm>
              <a:off x="4895115" y="8485735"/>
              <a:ext cx="0" cy="34462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F0E9AB98-6501-3682-F9DC-088C9BB6A031}"/>
                </a:ext>
              </a:extLst>
            </p:cNvPr>
            <p:cNvCxnSpPr>
              <a:cxnSpLocks/>
            </p:cNvCxnSpPr>
            <p:nvPr/>
          </p:nvCxnSpPr>
          <p:spPr>
            <a:xfrm>
              <a:off x="4479029" y="8479660"/>
              <a:ext cx="416086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1DD41FB8-18D1-BA39-9CB8-FBC6521BF828}"/>
                </a:ext>
              </a:extLst>
            </p:cNvPr>
            <p:cNvSpPr txBox="1"/>
            <p:nvPr/>
          </p:nvSpPr>
          <p:spPr>
            <a:xfrm>
              <a:off x="4698598" y="8238797"/>
              <a:ext cx="91933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b="1" dirty="0" err="1"/>
                <a:t>ag.sig.beta</a:t>
              </a:r>
              <a:endParaRPr lang="en-US" sz="1100" b="1" baseline="-25000" dirty="0"/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FDF52AAF-56B1-DE04-A0DF-65CF1FEE8F79}"/>
                </a:ext>
              </a:extLst>
            </p:cNvPr>
            <p:cNvSpPr txBox="1"/>
            <p:nvPr/>
          </p:nvSpPr>
          <p:spPr>
            <a:xfrm>
              <a:off x="4086250" y="9563545"/>
              <a:ext cx="186997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/>
                <a:t>mean 0</a:t>
              </a:r>
            </a:p>
          </p:txBody>
        </p: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86FA444-1403-2CE6-65E1-AA093D7098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5725" y="3367008"/>
              <a:ext cx="7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A0CE3CED-65F0-A0F4-65E6-FAA845BE4C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544" y="6738858"/>
              <a:ext cx="76200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08142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>
            <a:extLst>
              <a:ext uri="{FF2B5EF4-FFF2-40B4-BE49-F238E27FC236}">
                <a16:creationId xmlns:a16="http://schemas.microsoft.com/office/drawing/2014/main" id="{361CA6A2-0519-F216-58DB-031FA513EC29}"/>
              </a:ext>
            </a:extLst>
          </p:cNvPr>
          <p:cNvGrpSpPr/>
          <p:nvPr/>
        </p:nvGrpSpPr>
        <p:grpSpPr>
          <a:xfrm>
            <a:off x="30789" y="340697"/>
            <a:ext cx="13837611" cy="5708830"/>
            <a:chOff x="30789" y="340697"/>
            <a:chExt cx="13837611" cy="5708830"/>
          </a:xfrm>
        </p:grpSpPr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95832D0C-2CA5-F6FE-BAC9-9A981016AC2A}"/>
                </a:ext>
              </a:extLst>
            </p:cNvPr>
            <p:cNvSpPr/>
            <p:nvPr/>
          </p:nvSpPr>
          <p:spPr>
            <a:xfrm>
              <a:off x="3190875" y="3438525"/>
              <a:ext cx="2352675" cy="2438400"/>
            </a:xfrm>
            <a:custGeom>
              <a:avLst/>
              <a:gdLst>
                <a:gd name="connsiteX0" fmla="*/ 0 w 2352675"/>
                <a:gd name="connsiteY0" fmla="*/ 933450 h 2438400"/>
                <a:gd name="connsiteX1" fmla="*/ 2352675 w 2352675"/>
                <a:gd name="connsiteY1" fmla="*/ 0 h 2438400"/>
                <a:gd name="connsiteX2" fmla="*/ 2352675 w 2352675"/>
                <a:gd name="connsiteY2" fmla="*/ 228600 h 2438400"/>
                <a:gd name="connsiteX3" fmla="*/ 19050 w 2352675"/>
                <a:gd name="connsiteY3" fmla="*/ 2438400 h 2438400"/>
                <a:gd name="connsiteX4" fmla="*/ 0 w 2352675"/>
                <a:gd name="connsiteY4" fmla="*/ 933450 h 2438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52675" h="2438400">
                  <a:moveTo>
                    <a:pt x="0" y="933450"/>
                  </a:moveTo>
                  <a:lnTo>
                    <a:pt x="2352675" y="0"/>
                  </a:lnTo>
                  <a:lnTo>
                    <a:pt x="2352675" y="228600"/>
                  </a:lnTo>
                  <a:lnTo>
                    <a:pt x="19050" y="2438400"/>
                  </a:lnTo>
                  <a:lnTo>
                    <a:pt x="0" y="933450"/>
                  </a:lnTo>
                  <a:close/>
                </a:path>
              </a:pathLst>
            </a:custGeom>
            <a:solidFill>
              <a:schemeClr val="tx1">
                <a:alpha val="2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B728522-E186-847B-72BF-29B3A6BDEB20}"/>
                </a:ext>
              </a:extLst>
            </p:cNvPr>
            <p:cNvSpPr/>
            <p:nvPr/>
          </p:nvSpPr>
          <p:spPr>
            <a:xfrm>
              <a:off x="816682" y="3576638"/>
              <a:ext cx="2266950" cy="1798111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B07BFD19-DA3E-C63B-6CFF-135D0F6D8DB9}"/>
                </a:ext>
              </a:extLst>
            </p:cNvPr>
            <p:cNvSpPr/>
            <p:nvPr/>
          </p:nvSpPr>
          <p:spPr>
            <a:xfrm>
              <a:off x="816569" y="3567113"/>
              <a:ext cx="2243138" cy="169098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67147795-82DA-6682-EF33-9907CEC0F3CB}"/>
                </a:ext>
              </a:extLst>
            </p:cNvPr>
            <p:cNvSpPr/>
            <p:nvPr/>
          </p:nvSpPr>
          <p:spPr>
            <a:xfrm>
              <a:off x="3252450" y="3543300"/>
              <a:ext cx="2252662" cy="1562100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622502B5-1915-AB28-620C-D8B8EBF2C1AC}"/>
                </a:ext>
              </a:extLst>
            </p:cNvPr>
            <p:cNvSpPr/>
            <p:nvPr/>
          </p:nvSpPr>
          <p:spPr>
            <a:xfrm>
              <a:off x="3257212" y="3586163"/>
              <a:ext cx="2238375" cy="1752600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29E2F75B-5375-E6D4-31E7-137715DC2911}"/>
                </a:ext>
              </a:extLst>
            </p:cNvPr>
            <p:cNvSpPr/>
            <p:nvPr/>
          </p:nvSpPr>
          <p:spPr>
            <a:xfrm>
              <a:off x="3248025" y="3497581"/>
              <a:ext cx="2266950" cy="1331225"/>
            </a:xfrm>
            <a:custGeom>
              <a:avLst/>
              <a:gdLst>
                <a:gd name="connsiteX0" fmla="*/ 4762 w 2266950"/>
                <a:gd name="connsiteY0" fmla="*/ 919162 h 1328737"/>
                <a:gd name="connsiteX1" fmla="*/ 0 w 2266950"/>
                <a:gd name="connsiteY1" fmla="*/ 1328737 h 1328737"/>
                <a:gd name="connsiteX2" fmla="*/ 2266950 w 2266950"/>
                <a:gd name="connsiteY2" fmla="*/ 0 h 1328737"/>
                <a:gd name="connsiteX3" fmla="*/ 4762 w 2266950"/>
                <a:gd name="connsiteY3" fmla="*/ 919162 h 1328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66950" h="1328737">
                  <a:moveTo>
                    <a:pt x="4762" y="919162"/>
                  </a:moveTo>
                  <a:cubicBezTo>
                    <a:pt x="3175" y="1055687"/>
                    <a:pt x="1587" y="1192212"/>
                    <a:pt x="0" y="1328737"/>
                  </a:cubicBezTo>
                  <a:lnTo>
                    <a:pt x="2266950" y="0"/>
                  </a:lnTo>
                  <a:lnTo>
                    <a:pt x="4762" y="919162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4821DBEE-5C43-257A-5F14-640ED9ACBF76}"/>
                </a:ext>
              </a:extLst>
            </p:cNvPr>
            <p:cNvSpPr/>
            <p:nvPr/>
          </p:nvSpPr>
          <p:spPr>
            <a:xfrm>
              <a:off x="3247687" y="3633788"/>
              <a:ext cx="2243138" cy="2114550"/>
            </a:xfrm>
            <a:custGeom>
              <a:avLst/>
              <a:gdLst>
                <a:gd name="connsiteX0" fmla="*/ 0 w 2243138"/>
                <a:gd name="connsiteY0" fmla="*/ 1757362 h 2114550"/>
                <a:gd name="connsiteX1" fmla="*/ 2243138 w 2243138"/>
                <a:gd name="connsiteY1" fmla="*/ 0 h 2114550"/>
                <a:gd name="connsiteX2" fmla="*/ 14288 w 2243138"/>
                <a:gd name="connsiteY2" fmla="*/ 2114550 h 2114550"/>
                <a:gd name="connsiteX3" fmla="*/ 0 w 2243138"/>
                <a:gd name="connsiteY3" fmla="*/ 1757362 h 2114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3138" h="2114550">
                  <a:moveTo>
                    <a:pt x="0" y="1757362"/>
                  </a:moveTo>
                  <a:lnTo>
                    <a:pt x="2243138" y="0"/>
                  </a:lnTo>
                  <a:lnTo>
                    <a:pt x="14288" y="2114550"/>
                  </a:lnTo>
                  <a:cubicBezTo>
                    <a:pt x="12700" y="1995487"/>
                    <a:pt x="11113" y="1876425"/>
                    <a:pt x="0" y="1757362"/>
                  </a:cubicBezTo>
                  <a:close/>
                </a:path>
              </a:pathLst>
            </a:cu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F4C394C-C490-D0E1-E8FB-3E68E936BA7F}"/>
                </a:ext>
              </a:extLst>
            </p:cNvPr>
            <p:cNvSpPr/>
            <p:nvPr/>
          </p:nvSpPr>
          <p:spPr>
            <a:xfrm>
              <a:off x="733765" y="990600"/>
              <a:ext cx="4846320" cy="484632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411AF48-9833-BA5D-483F-D13DE9172A8D}"/>
                </a:ext>
              </a:extLst>
            </p:cNvPr>
            <p:cNvCxnSpPr>
              <a:cxnSpLocks/>
              <a:stCxn id="6" idx="0"/>
              <a:endCxn id="6" idx="2"/>
            </p:cNvCxnSpPr>
            <p:nvPr/>
          </p:nvCxnSpPr>
          <p:spPr>
            <a:xfrm>
              <a:off x="3156925" y="990600"/>
              <a:ext cx="0" cy="48463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1EEB87D-ECC9-3FE8-7948-D19C45D65BE4}"/>
                </a:ext>
              </a:extLst>
            </p:cNvPr>
            <p:cNvCxnSpPr>
              <a:cxnSpLocks/>
              <a:stCxn id="6" idx="1"/>
              <a:endCxn id="6" idx="3"/>
            </p:cNvCxnSpPr>
            <p:nvPr/>
          </p:nvCxnSpPr>
          <p:spPr>
            <a:xfrm>
              <a:off x="733765" y="3413760"/>
              <a:ext cx="484632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E65B91C-7FD6-2319-3B9F-13A1851B57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205" y="353887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F225BD7-9DF9-D8AA-0E72-557D1937EF2A}"/>
                </a:ext>
              </a:extLst>
            </p:cNvPr>
            <p:cNvSpPr txBox="1"/>
            <p:nvPr/>
          </p:nvSpPr>
          <p:spPr>
            <a:xfrm>
              <a:off x="1976099" y="340697"/>
              <a:ext cx="25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Among-site diversity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8B90D04-E5BA-D40E-0AD7-6AB8715F3EF9}"/>
                </a:ext>
              </a:extLst>
            </p:cNvPr>
            <p:cNvSpPr txBox="1"/>
            <p:nvPr/>
          </p:nvSpPr>
          <p:spPr>
            <a:xfrm rot="16200000">
              <a:off x="-1050269" y="3103007"/>
              <a:ext cx="256222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Within-site diversity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9BA5A01-BCC7-310B-F0DA-65EE29ADBAA1}"/>
                </a:ext>
              </a:extLst>
            </p:cNvPr>
            <p:cNvSpPr txBox="1"/>
            <p:nvPr/>
          </p:nvSpPr>
          <p:spPr>
            <a:xfrm>
              <a:off x="1688510" y="65174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4336C71-910F-3D52-B157-F72DCF25EB29}"/>
                </a:ext>
              </a:extLst>
            </p:cNvPr>
            <p:cNvSpPr txBox="1"/>
            <p:nvPr/>
          </p:nvSpPr>
          <p:spPr>
            <a:xfrm>
              <a:off x="4111670" y="64995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B6B95F7-75AC-F04C-4948-9F326D178B6E}"/>
                </a:ext>
              </a:extLst>
            </p:cNvPr>
            <p:cNvSpPr txBox="1"/>
            <p:nvPr/>
          </p:nvSpPr>
          <p:spPr>
            <a:xfrm rot="16200000">
              <a:off x="252677" y="4399508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yes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DAFD438-4458-897C-E646-729F2CAD1199}"/>
                </a:ext>
              </a:extLst>
            </p:cNvPr>
            <p:cNvSpPr txBox="1"/>
            <p:nvPr/>
          </p:nvSpPr>
          <p:spPr>
            <a:xfrm rot="16200000">
              <a:off x="252677" y="1926853"/>
              <a:ext cx="6283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8F89C50-AC0F-E0DA-A858-18AC8CDD51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44205" y="1160996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527E667A-4EB8-FA6C-62D1-A65591D0CA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380" y="3538879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B91D03E-5FDD-F336-B23D-21126024F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4380" y="1160996"/>
              <a:ext cx="2386693" cy="165462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E176D28-E592-3A4E-B323-E0C9F4FA2D21}"/>
                </a:ext>
              </a:extLst>
            </p:cNvPr>
            <p:cNvSpPr/>
            <p:nvPr/>
          </p:nvSpPr>
          <p:spPr>
            <a:xfrm>
              <a:off x="803006" y="3607708"/>
              <a:ext cx="2252662" cy="1631075"/>
            </a:xfrm>
            <a:custGeom>
              <a:avLst/>
              <a:gdLst>
                <a:gd name="connsiteX0" fmla="*/ 0 w 2252662"/>
                <a:gd name="connsiteY0" fmla="*/ 1562100 h 1562100"/>
                <a:gd name="connsiteX1" fmla="*/ 2252662 w 2252662"/>
                <a:gd name="connsiteY1" fmla="*/ 0 h 1562100"/>
                <a:gd name="connsiteX2" fmla="*/ 9525 w 2252662"/>
                <a:gd name="connsiteY2" fmla="*/ 1338263 h 1562100"/>
                <a:gd name="connsiteX3" fmla="*/ 0 w 2252662"/>
                <a:gd name="connsiteY3" fmla="*/ 1562100 h 1562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52662" h="1562100">
                  <a:moveTo>
                    <a:pt x="0" y="1562100"/>
                  </a:moveTo>
                  <a:lnTo>
                    <a:pt x="2252662" y="0"/>
                  </a:lnTo>
                  <a:lnTo>
                    <a:pt x="9525" y="1338263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4841828E-424F-4C23-5E34-F4767B4CFD2E}"/>
                </a:ext>
              </a:extLst>
            </p:cNvPr>
            <p:cNvSpPr/>
            <p:nvPr/>
          </p:nvSpPr>
          <p:spPr>
            <a:xfrm>
              <a:off x="815016" y="3626758"/>
              <a:ext cx="2238375" cy="1596412"/>
            </a:xfrm>
            <a:custGeom>
              <a:avLst/>
              <a:gdLst>
                <a:gd name="connsiteX0" fmla="*/ 0 w 2238375"/>
                <a:gd name="connsiteY0" fmla="*/ 1562100 h 1752600"/>
                <a:gd name="connsiteX1" fmla="*/ 2238375 w 2238375"/>
                <a:gd name="connsiteY1" fmla="*/ 0 h 1752600"/>
                <a:gd name="connsiteX2" fmla="*/ 9525 w 2238375"/>
                <a:gd name="connsiteY2" fmla="*/ 1752600 h 1752600"/>
                <a:gd name="connsiteX3" fmla="*/ 0 w 2238375"/>
                <a:gd name="connsiteY3" fmla="*/ 15621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38375" h="1752600">
                  <a:moveTo>
                    <a:pt x="0" y="1562100"/>
                  </a:moveTo>
                  <a:lnTo>
                    <a:pt x="2238375" y="0"/>
                  </a:lnTo>
                  <a:lnTo>
                    <a:pt x="9525" y="1752600"/>
                  </a:lnTo>
                  <a:lnTo>
                    <a:pt x="0" y="1562100"/>
                  </a:lnTo>
                  <a:close/>
                </a:path>
              </a:pathLst>
            </a:cu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A2FC1089-C856-9361-F73A-0AA67A8F3E97}"/>
                </a:ext>
              </a:extLst>
            </p:cNvPr>
            <p:cNvSpPr/>
            <p:nvPr/>
          </p:nvSpPr>
          <p:spPr>
            <a:xfrm rot="16200000" flipH="1">
              <a:off x="1014508" y="874370"/>
              <a:ext cx="1771641" cy="2223224"/>
            </a:xfrm>
            <a:prstGeom prst="parallelogram">
              <a:avLst>
                <a:gd name="adj" fmla="val 88922"/>
              </a:avLst>
            </a:pr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0E390EC7-AEC5-A41C-7737-1ECE42A37B12}"/>
                </a:ext>
              </a:extLst>
            </p:cNvPr>
            <p:cNvSpPr/>
            <p:nvPr/>
          </p:nvSpPr>
          <p:spPr>
            <a:xfrm rot="16200000" flipH="1">
              <a:off x="1044793" y="889202"/>
              <a:ext cx="1771641" cy="2223224"/>
            </a:xfrm>
            <a:prstGeom prst="parallelogram">
              <a:avLst>
                <a:gd name="adj" fmla="val 88922"/>
              </a:avLst>
            </a:pr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73CA87DB-28FF-7EDF-D53F-CCC4DDBA3F05}"/>
                </a:ext>
              </a:extLst>
            </p:cNvPr>
            <p:cNvSpPr/>
            <p:nvPr/>
          </p:nvSpPr>
          <p:spPr>
            <a:xfrm rot="16200000" flipH="1">
              <a:off x="1071913" y="902604"/>
              <a:ext cx="1771641" cy="2223223"/>
            </a:xfrm>
            <a:prstGeom prst="parallelogram">
              <a:avLst>
                <a:gd name="adj" fmla="val 88922"/>
              </a:avLst>
            </a:pr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2619C7C3-4E48-9236-DD8A-B3EA2C9362C1}"/>
                </a:ext>
              </a:extLst>
            </p:cNvPr>
            <p:cNvSpPr/>
            <p:nvPr/>
          </p:nvSpPr>
          <p:spPr>
            <a:xfrm rot="16200000" flipH="1">
              <a:off x="1099032" y="921788"/>
              <a:ext cx="1771641" cy="2223222"/>
            </a:xfrm>
            <a:prstGeom prst="parallelogram">
              <a:avLst>
                <a:gd name="adj" fmla="val 88922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16ABCE02-4086-A1DB-1FAC-F40ED85873E4}"/>
                </a:ext>
              </a:extLst>
            </p:cNvPr>
            <p:cNvSpPr/>
            <p:nvPr/>
          </p:nvSpPr>
          <p:spPr>
            <a:xfrm rot="16200000" flipH="1">
              <a:off x="3808031" y="584156"/>
              <a:ext cx="1142365" cy="2223224"/>
            </a:xfrm>
            <a:prstGeom prst="parallelogram">
              <a:avLst>
                <a:gd name="adj" fmla="val 86004"/>
              </a:avLst>
            </a:prstGeom>
            <a:solidFill>
              <a:schemeClr val="accent1">
                <a:alpha val="30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93B1E7C-E18D-454D-98F7-EACA698B4B41}"/>
                </a:ext>
              </a:extLst>
            </p:cNvPr>
            <p:cNvSpPr/>
            <p:nvPr/>
          </p:nvSpPr>
          <p:spPr>
            <a:xfrm rot="16200000" flipH="1">
              <a:off x="3278289" y="1098977"/>
              <a:ext cx="2201848" cy="2223224"/>
            </a:xfrm>
            <a:prstGeom prst="parallelogram">
              <a:avLst>
                <a:gd name="adj" fmla="val 90220"/>
              </a:avLst>
            </a:prstGeom>
            <a:solidFill>
              <a:srgbClr val="7030A0">
                <a:alpha val="30000"/>
              </a:srgbClr>
            </a:solidFill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43033978-4450-D3BF-29C0-BC475ACBBD03}"/>
                </a:ext>
              </a:extLst>
            </p:cNvPr>
            <p:cNvSpPr/>
            <p:nvPr/>
          </p:nvSpPr>
          <p:spPr>
            <a:xfrm rot="16200000" flipH="1">
              <a:off x="3441708" y="970301"/>
              <a:ext cx="1875010" cy="2223223"/>
            </a:xfrm>
            <a:prstGeom prst="parallelogram">
              <a:avLst>
                <a:gd name="adj" fmla="val 89684"/>
              </a:avLst>
            </a:prstGeom>
            <a:solidFill>
              <a:schemeClr val="accent6">
                <a:alpha val="30000"/>
              </a:schemeClr>
            </a:solidFill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94AF5EA0-7C66-D61D-9DFB-73452ED3972C}"/>
                </a:ext>
              </a:extLst>
            </p:cNvPr>
            <p:cNvSpPr/>
            <p:nvPr/>
          </p:nvSpPr>
          <p:spPr>
            <a:xfrm rot="16200000" flipH="1">
              <a:off x="3660024" y="758454"/>
              <a:ext cx="1424274" cy="2223222"/>
            </a:xfrm>
            <a:prstGeom prst="parallelogram">
              <a:avLst>
                <a:gd name="adj" fmla="val 87250"/>
              </a:avLst>
            </a:prstGeom>
            <a:solidFill>
              <a:schemeClr val="accent2">
                <a:alpha val="30000"/>
              </a:schemeClr>
            </a:solidFill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BBD0926-75BD-4EBF-F4B9-E886CA252884}"/>
                </a:ext>
              </a:extLst>
            </p:cNvPr>
            <p:cNvSpPr txBox="1"/>
            <p:nvPr/>
          </p:nvSpPr>
          <p:spPr>
            <a:xfrm>
              <a:off x="2002680" y="3043613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1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937DCFA-D397-8172-8379-D6E1F296BFA4}"/>
                </a:ext>
              </a:extLst>
            </p:cNvPr>
            <p:cNvSpPr txBox="1"/>
            <p:nvPr/>
          </p:nvSpPr>
          <p:spPr>
            <a:xfrm>
              <a:off x="4425840" y="3033829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2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AAB8318-DBC6-1EB1-01D5-309E10D8FD4C}"/>
                </a:ext>
              </a:extLst>
            </p:cNvPr>
            <p:cNvSpPr txBox="1"/>
            <p:nvPr/>
          </p:nvSpPr>
          <p:spPr>
            <a:xfrm>
              <a:off x="2002680" y="5482420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Scenario 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DAF515D-35EA-CBA3-3EA2-E3BAD7405FD1}"/>
                </a:ext>
              </a:extLst>
            </p:cNvPr>
            <p:cNvSpPr txBox="1"/>
            <p:nvPr/>
          </p:nvSpPr>
          <p:spPr>
            <a:xfrm>
              <a:off x="4471617" y="5472009"/>
              <a:ext cx="12239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Observed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5B03CA4-ECE0-0279-D072-93C6525A8545}"/>
                </a:ext>
              </a:extLst>
            </p:cNvPr>
            <p:cNvSpPr txBox="1"/>
            <p:nvPr/>
          </p:nvSpPr>
          <p:spPr>
            <a:xfrm>
              <a:off x="5675882" y="899888"/>
              <a:ext cx="8192518" cy="21544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Portfolio strength = observed variance / expected variance</a:t>
              </a:r>
            </a:p>
            <a:p>
              <a:endParaRPr lang="en-US" dirty="0"/>
            </a:p>
            <a:p>
              <a:r>
                <a:rPr lang="en-US" sz="1600" dirty="0"/>
                <a:t>port.scen.1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exp(sig.alpha.mu)</a:t>
              </a:r>
            </a:p>
            <a:p>
              <a:endParaRPr lang="en-US" sz="1600" dirty="0"/>
            </a:p>
            <a:p>
              <a:r>
                <a:rPr lang="en-US" sz="1600" dirty="0"/>
                <a:t>port.scen.2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</a:t>
              </a:r>
              <a:r>
                <a:rPr lang="en-US" sz="1600" b="1" i="1" dirty="0">
                  <a:solidFill>
                    <a:srgbClr val="FF0000"/>
                  </a:solidFill>
                </a:rPr>
                <a:t>???</a:t>
              </a:r>
            </a:p>
            <a:p>
              <a:endParaRPr lang="en-US" sz="1600" dirty="0"/>
            </a:p>
            <a:p>
              <a:r>
                <a:rPr lang="en-US" sz="1600" dirty="0"/>
                <a:t>port.scen.3 = exp(</a:t>
              </a:r>
              <a:r>
                <a:rPr lang="en-US" sz="1600" dirty="0" err="1"/>
                <a:t>ag.sig.alpha</a:t>
              </a:r>
              <a:r>
                <a:rPr lang="en-US" sz="1600" dirty="0"/>
                <a:t> + </a:t>
              </a:r>
              <a:r>
                <a:rPr lang="en-US" sz="1600" dirty="0" err="1"/>
                <a:t>ag.sig.beta</a:t>
              </a:r>
              <a:r>
                <a:rPr lang="en-US" sz="1600" dirty="0"/>
                <a:t>*</a:t>
              </a:r>
              <a:r>
                <a:rPr lang="en-US" sz="1600" b="1" dirty="0"/>
                <a:t>[G]</a:t>
              </a:r>
              <a:r>
                <a:rPr lang="en-US" sz="1600" dirty="0"/>
                <a:t>) / exp(sig.alpha.mu + sig.beta.mu*</a:t>
              </a:r>
              <a:r>
                <a:rPr lang="en-US" sz="1600" b="1" dirty="0"/>
                <a:t>[G]</a:t>
              </a:r>
              <a:r>
                <a:rPr lang="en-US" sz="1600" dirty="0"/>
                <a:t>)</a:t>
              </a:r>
            </a:p>
            <a:p>
              <a:endParaRPr lang="en-US" dirty="0"/>
            </a:p>
          </p:txBody>
        </p: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F520FA7-43A5-41AA-4143-33C95A14C579}"/>
                </a:ext>
              </a:extLst>
            </p:cNvPr>
            <p:cNvCxnSpPr>
              <a:cxnSpLocks/>
            </p:cNvCxnSpPr>
            <p:nvPr/>
          </p:nvCxnSpPr>
          <p:spPr>
            <a:xfrm>
              <a:off x="7379841" y="3001732"/>
              <a:ext cx="0" cy="264768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EF4070C-989D-7061-676E-FE422F6C4C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379841" y="5649417"/>
              <a:ext cx="310718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633204D-A9E4-02D1-B0ED-4CA63584EE1E}"/>
                </a:ext>
              </a:extLst>
            </p:cNvPr>
            <p:cNvSpPr txBox="1"/>
            <p:nvPr/>
          </p:nvSpPr>
          <p:spPr>
            <a:xfrm>
              <a:off x="8717424" y="5649417"/>
              <a:ext cx="41637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G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2AD433E-74F9-040F-C134-AA6FB104FB4A}"/>
                </a:ext>
              </a:extLst>
            </p:cNvPr>
            <p:cNvSpPr txBox="1"/>
            <p:nvPr/>
          </p:nvSpPr>
          <p:spPr>
            <a:xfrm rot="16200000">
              <a:off x="4871688" y="4124294"/>
              <a:ext cx="221281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Portfolio strength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0EE40A5C-1933-1083-3BA5-9C0DB570F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23893" y="5085093"/>
              <a:ext cx="349645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87273471-57E7-6C4A-6AED-E53D3554D797}"/>
                </a:ext>
              </a:extLst>
            </p:cNvPr>
            <p:cNvSpPr/>
            <p:nvPr/>
          </p:nvSpPr>
          <p:spPr>
            <a:xfrm>
              <a:off x="7515230" y="3001732"/>
              <a:ext cx="2952750" cy="2480686"/>
            </a:xfrm>
            <a:custGeom>
              <a:avLst/>
              <a:gdLst>
                <a:gd name="connsiteX0" fmla="*/ 0 w 2952750"/>
                <a:gd name="connsiteY0" fmla="*/ 0 h 2200275"/>
                <a:gd name="connsiteX1" fmla="*/ 552450 w 2952750"/>
                <a:gd name="connsiteY1" fmla="*/ 1009650 h 2200275"/>
                <a:gd name="connsiteX2" fmla="*/ 1609725 w 2952750"/>
                <a:gd name="connsiteY2" fmla="*/ 1743075 h 2200275"/>
                <a:gd name="connsiteX3" fmla="*/ 2952750 w 2952750"/>
                <a:gd name="connsiteY3" fmla="*/ 2200275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0" h="2200275">
                  <a:moveTo>
                    <a:pt x="0" y="0"/>
                  </a:moveTo>
                  <a:cubicBezTo>
                    <a:pt x="142081" y="359569"/>
                    <a:pt x="284163" y="719138"/>
                    <a:pt x="552450" y="1009650"/>
                  </a:cubicBezTo>
                  <a:cubicBezTo>
                    <a:pt x="820737" y="1300162"/>
                    <a:pt x="1209675" y="1544638"/>
                    <a:pt x="1609725" y="1743075"/>
                  </a:cubicBezTo>
                  <a:cubicBezTo>
                    <a:pt x="2009775" y="1941513"/>
                    <a:pt x="2481262" y="2070894"/>
                    <a:pt x="2952750" y="22002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D7C2BAB4-4A04-037E-5B49-8CB4C2A3B9BD}"/>
                </a:ext>
              </a:extLst>
            </p:cNvPr>
            <p:cNvSpPr/>
            <p:nvPr/>
          </p:nvSpPr>
          <p:spPr>
            <a:xfrm>
              <a:off x="7515230" y="3886200"/>
              <a:ext cx="2952750" cy="893842"/>
            </a:xfrm>
            <a:custGeom>
              <a:avLst/>
              <a:gdLst>
                <a:gd name="connsiteX0" fmla="*/ 0 w 2952750"/>
                <a:gd name="connsiteY0" fmla="*/ 0 h 2200275"/>
                <a:gd name="connsiteX1" fmla="*/ 552450 w 2952750"/>
                <a:gd name="connsiteY1" fmla="*/ 1009650 h 2200275"/>
                <a:gd name="connsiteX2" fmla="*/ 1609725 w 2952750"/>
                <a:gd name="connsiteY2" fmla="*/ 1743075 h 2200275"/>
                <a:gd name="connsiteX3" fmla="*/ 2952750 w 2952750"/>
                <a:gd name="connsiteY3" fmla="*/ 2200275 h 22002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52750" h="2200275">
                  <a:moveTo>
                    <a:pt x="0" y="0"/>
                  </a:moveTo>
                  <a:cubicBezTo>
                    <a:pt x="142081" y="359569"/>
                    <a:pt x="284163" y="719138"/>
                    <a:pt x="552450" y="1009650"/>
                  </a:cubicBezTo>
                  <a:cubicBezTo>
                    <a:pt x="820737" y="1300162"/>
                    <a:pt x="1209675" y="1544638"/>
                    <a:pt x="1609725" y="1743075"/>
                  </a:cubicBezTo>
                  <a:cubicBezTo>
                    <a:pt x="2009775" y="1941513"/>
                    <a:pt x="2481262" y="2070894"/>
                    <a:pt x="2952750" y="2200275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0B4F3A4-FE51-371D-AD80-CC1085CE2DE8}"/>
                </a:ext>
              </a:extLst>
            </p:cNvPr>
            <p:cNvSpPr txBox="1"/>
            <p:nvPr/>
          </p:nvSpPr>
          <p:spPr>
            <a:xfrm>
              <a:off x="10444951" y="5281177"/>
              <a:ext cx="153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port.scen.1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E066C5B-EB7C-0063-D387-85C3C3DFFA33}"/>
                </a:ext>
              </a:extLst>
            </p:cNvPr>
            <p:cNvSpPr txBox="1"/>
            <p:nvPr/>
          </p:nvSpPr>
          <p:spPr>
            <a:xfrm>
              <a:off x="10444951" y="4556971"/>
              <a:ext cx="15302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port.scen.3</a:t>
              </a:r>
            </a:p>
          </p:txBody>
        </p:sp>
        <p:sp>
          <p:nvSpPr>
            <p:cNvPr id="73" name="Arrow: Up-Down 72">
              <a:extLst>
                <a:ext uri="{FF2B5EF4-FFF2-40B4-BE49-F238E27FC236}">
                  <a16:creationId xmlns:a16="http://schemas.microsoft.com/office/drawing/2014/main" id="{0A2A124F-B654-B215-D578-3FFDC9FEB72A}"/>
                </a:ext>
              </a:extLst>
            </p:cNvPr>
            <p:cNvSpPr/>
            <p:nvPr/>
          </p:nvSpPr>
          <p:spPr>
            <a:xfrm>
              <a:off x="6598012" y="4680477"/>
              <a:ext cx="416375" cy="801941"/>
            </a:xfrm>
            <a:prstGeom prst="upDownArrow">
              <a:avLst/>
            </a:prstGeom>
            <a:gradFill>
              <a:gsLst>
                <a:gs pos="0">
                  <a:srgbClr val="0070C0"/>
                </a:gs>
                <a:gs pos="50000">
                  <a:schemeClr val="bg1"/>
                </a:gs>
                <a:gs pos="100000">
                  <a:srgbClr val="FF0000"/>
                </a:gs>
              </a:gsLst>
              <a:lin ang="5400000" scaled="1"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09239B6-713A-1343-3F8D-446345BC4F1F}"/>
                </a:ext>
              </a:extLst>
            </p:cNvPr>
            <p:cNvSpPr txBox="1"/>
            <p:nvPr/>
          </p:nvSpPr>
          <p:spPr>
            <a:xfrm>
              <a:off x="6662752" y="4911845"/>
              <a:ext cx="41637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D05872B3-1E95-6597-9BA8-966AF9959BF2}"/>
                </a:ext>
              </a:extLst>
            </p:cNvPr>
            <p:cNvSpPr txBox="1"/>
            <p:nvPr/>
          </p:nvSpPr>
          <p:spPr>
            <a:xfrm>
              <a:off x="6203620" y="4146859"/>
              <a:ext cx="12163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more</a:t>
              </a:r>
              <a:r>
                <a:rPr lang="en-US" sz="1400" i="1" dirty="0"/>
                <a:t> diversity than expected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8921F38-CFC4-FFF4-1882-5C242DAB9412}"/>
                </a:ext>
              </a:extLst>
            </p:cNvPr>
            <p:cNvSpPr txBox="1"/>
            <p:nvPr/>
          </p:nvSpPr>
          <p:spPr>
            <a:xfrm>
              <a:off x="6114099" y="5508409"/>
              <a:ext cx="139539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i="1" dirty="0"/>
                <a:t>less</a:t>
              </a:r>
              <a:r>
                <a:rPr lang="en-US" sz="1400" i="1" dirty="0"/>
                <a:t> diversity than expected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228248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1326</TotalTime>
  <Words>260</Words>
  <Application>Microsoft Office PowerPoint</Application>
  <PresentationFormat>Widescreen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 Baldock</dc:creator>
  <cp:lastModifiedBy>Jeff Baldock</cp:lastModifiedBy>
  <cp:revision>1</cp:revision>
  <dcterms:created xsi:type="dcterms:W3CDTF">2024-12-04T19:44:24Z</dcterms:created>
  <dcterms:modified xsi:type="dcterms:W3CDTF">2024-12-05T17:51:03Z</dcterms:modified>
</cp:coreProperties>
</file>