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CookIt</a:t>
            </a:r>
            <a:r>
              <a:rPr lang="en-US" dirty="0" smtClean="0"/>
              <a:t> Recipes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iPhone Application by Jordan Bartley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3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recipes takes a lot of time, including writing down all of the ingredients and each individual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5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Recipes are no longer handwritten and can be typed directly into the application. This allows for quicker transition of recipes being saved.</a:t>
            </a:r>
          </a:p>
          <a:p>
            <a:r>
              <a:rPr lang="en-US" dirty="0" smtClean="0"/>
              <a:t>Recipes can be easily organized and searched for by title, origin, or category.</a:t>
            </a:r>
          </a:p>
          <a:p>
            <a:r>
              <a:rPr lang="en-US" dirty="0" smtClean="0"/>
              <a:t>Recipes contain step-by-step instructions.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3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structured step-by-step instructions.</a:t>
            </a:r>
          </a:p>
          <a:p>
            <a:r>
              <a:rPr lang="en-US" dirty="0" smtClean="0"/>
              <a:t>Connect the application to the database I have created.</a:t>
            </a:r>
          </a:p>
          <a:p>
            <a:r>
              <a:rPr lang="en-US" dirty="0" smtClean="0"/>
              <a:t>Add a tab system that includes different ways to access recipes, such as personal, top rated, or shared recipes.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2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82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1006</TotalTime>
  <Words>120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Arial</vt:lpstr>
      <vt:lpstr>Parallax</vt:lpstr>
      <vt:lpstr>CookIt Recipes</vt:lpstr>
      <vt:lpstr>Problem</vt:lpstr>
      <vt:lpstr>Benefits</vt:lpstr>
      <vt:lpstr>Demo</vt:lpstr>
      <vt:lpstr>Future Work</vt:lpstr>
      <vt:lpstr>New Skills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CookIt Recipes</dc:title>
  <dc:creator>JORDAN BARTLEY</dc:creator>
  <cp:lastModifiedBy>JORDAN BARTLEY</cp:lastModifiedBy>
  <cp:revision>4</cp:revision>
  <dcterms:created xsi:type="dcterms:W3CDTF">2016-12-06T23:29:53Z</dcterms:created>
  <dcterms:modified xsi:type="dcterms:W3CDTF">2016-12-07T16:16:31Z</dcterms:modified>
</cp:coreProperties>
</file>