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2"/>
    <p:restoredTop sz="94673"/>
  </p:normalViewPr>
  <p:slideViewPr>
    <p:cSldViewPr snapToGrid="0" snapToObjects="1">
      <p:cViewPr varScale="1">
        <p:scale>
          <a:sx n="92" d="100"/>
          <a:sy n="92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17FA-CBE3-5D4B-BFAB-D6E10B09A296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D763-CC6B-434D-B1EA-FB2EC37CEC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17FA-CBE3-5D4B-BFAB-D6E10B09A29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D763-CC6B-434D-B1EA-FB2EC37CEC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17FA-CBE3-5D4B-BFAB-D6E10B09A29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D763-CC6B-434D-B1EA-FB2EC37CEC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17FA-CBE3-5D4B-BFAB-D6E10B09A296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D763-CC6B-434D-B1EA-FB2EC37CEC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17FA-CBE3-5D4B-BFAB-D6E10B09A296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D763-CC6B-434D-B1EA-FB2EC37CEC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17FA-CBE3-5D4B-BFAB-D6E10B09A296}" type="datetimeFigureOut">
              <a:rPr lang="en-US" smtClean="0"/>
              <a:t>3/3/17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D763-CC6B-434D-B1EA-FB2EC37CEC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17FA-CBE3-5D4B-BFAB-D6E10B09A296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D763-CC6B-434D-B1EA-FB2EC37CEC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17FA-CBE3-5D4B-BFAB-D6E10B09A296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D763-CC6B-434D-B1EA-FB2EC37CEC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17FA-CBE3-5D4B-BFAB-D6E10B09A296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D763-CC6B-434D-B1EA-FB2EC37CEC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17FA-CBE3-5D4B-BFAB-D6E10B09A296}" type="datetimeFigureOut">
              <a:rPr lang="en-US" smtClean="0"/>
              <a:t>3/3/17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D763-CC6B-434D-B1EA-FB2EC37CEC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5817FA-CBE3-5D4B-BFAB-D6E10B09A296}" type="datetimeFigureOut">
              <a:rPr lang="en-US" smtClean="0"/>
              <a:t>3/3/17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CD763-CC6B-434D-B1EA-FB2EC37CEC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25817FA-CBE3-5D4B-BFAB-D6E10B09A296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C7CD763-CC6B-434D-B1EA-FB2EC37C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CookIt</a:t>
            </a:r>
            <a:r>
              <a:rPr lang="en-US" dirty="0" smtClean="0"/>
              <a:t> iPhone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Create, gather, and share your favorite recipes, which include detailed step-by-step instructions and scalable ingredient portion guides.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8709" y="5223106"/>
            <a:ext cx="239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Presented By: Jordan Bartley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1136" y="2713322"/>
            <a:ext cx="7926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Scalable Ingredients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Prepare and cook any recipe for any amount of guests.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Browse Global Recipes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Favorite Recipes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Create &amp; Write Recipes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Share Recipes With Friends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12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2" y="-187288"/>
            <a:ext cx="10267720" cy="79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441" y="1503967"/>
            <a:ext cx="13266882" cy="17168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dirty="0" smtClean="0"/>
              <a:t>Add photo and video capabilities to attach to recipes </a:t>
            </a:r>
            <a:r>
              <a:rPr lang="en-US" sz="2400" dirty="0" smtClean="0"/>
              <a:t>to help create </a:t>
            </a:r>
            <a:r>
              <a:rPr lang="en-US" sz="2400" dirty="0" smtClean="0"/>
              <a:t>clear and concise instructions.</a:t>
            </a:r>
          </a:p>
          <a:p>
            <a:r>
              <a:rPr lang="en-US" sz="2400" dirty="0" smtClean="0"/>
              <a:t>Add “Spin-Off” recipes to instantly create a different version of an existing recipe.</a:t>
            </a:r>
          </a:p>
          <a:p>
            <a:r>
              <a:rPr lang="en-US" sz="2400" dirty="0" smtClean="0"/>
              <a:t>Add access to the application through a website, so that if a large amount of recipes are to be added (such as from a cookbook), a user can quickly submit the information via the website rather than on their mobile device.</a:t>
            </a:r>
          </a:p>
          <a:p>
            <a:r>
              <a:rPr lang="en-US" sz="2400" dirty="0" smtClean="0"/>
              <a:t>Create an Android version of the application.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3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taking the time to attend to this presentation about the </a:t>
            </a:r>
            <a:r>
              <a:rPr lang="en-US" dirty="0" err="1" smtClean="0"/>
              <a:t>CookIt</a:t>
            </a:r>
            <a:r>
              <a:rPr lang="en-US" dirty="0" smtClean="0"/>
              <a:t> iPhone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80</TotalTime>
  <Words>170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Arial</vt:lpstr>
      <vt:lpstr>Parcel</vt:lpstr>
      <vt:lpstr>CookIt iPhone App</vt:lpstr>
      <vt:lpstr>Project Description</vt:lpstr>
      <vt:lpstr>Use Cases</vt:lpstr>
      <vt:lpstr>PowerPoint Presentation</vt:lpstr>
      <vt:lpstr>System Diagram</vt:lpstr>
      <vt:lpstr>Project Demonstration</vt:lpstr>
      <vt:lpstr>Future Work</vt:lpstr>
      <vt:lpstr>Questions?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CookIt iPhone App</dc:title>
  <dc:creator>JORDAN BARTLEY</dc:creator>
  <cp:lastModifiedBy>JORDAN BARTLEY</cp:lastModifiedBy>
  <cp:revision>17</cp:revision>
  <dcterms:created xsi:type="dcterms:W3CDTF">2017-01-27T17:45:19Z</dcterms:created>
  <dcterms:modified xsi:type="dcterms:W3CDTF">2017-03-03T17:13:34Z</dcterms:modified>
</cp:coreProperties>
</file>