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24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5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68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2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25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87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8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9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8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0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6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9C7301-407B-4E64-835E-0E46C410A962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2AC93F-E9AF-4C1F-8D54-D3839AEE6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stine-benmrad/" TargetMode="External"/><Relationship Id="rId2" Type="http://schemas.openxmlformats.org/officeDocument/2006/relationships/hyperlink" Target="https://github.com/j-benmrad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Création de mon portfolio « professionnel de la data »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Justine BEN M’RAD</a:t>
            </a:r>
          </a:p>
          <a:p>
            <a:pPr algn="r"/>
            <a:r>
              <a:rPr lang="fr-FR" dirty="0" smtClean="0"/>
              <a:t>DATA ANALYST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3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60541" y="2212848"/>
            <a:ext cx="4944865" cy="104783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 smtClean="0"/>
              <a:t>Mon </a:t>
            </a:r>
            <a:r>
              <a:rPr lang="fr-FR" sz="1600" b="1" dirty="0" smtClean="0">
                <a:hlinkClick r:id="rId2"/>
              </a:rPr>
              <a:t>GitHub</a:t>
            </a:r>
            <a:r>
              <a:rPr lang="fr-FR" sz="1600" b="1" dirty="0"/>
              <a:t/>
            </a:r>
            <a:br>
              <a:rPr lang="fr-FR" sz="1600" b="1" dirty="0"/>
            </a:br>
            <a:r>
              <a:rPr lang="fr-FR" sz="1600" dirty="0"/>
              <a:t>https://github.com/j-benmrad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1160542" y="3794760"/>
            <a:ext cx="4944865" cy="137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600" b="1" dirty="0" smtClean="0"/>
              <a:t>Mon </a:t>
            </a:r>
            <a:r>
              <a:rPr lang="fr-FR" sz="1600" b="1" dirty="0" smtClean="0">
                <a:hlinkClick r:id="rId3"/>
              </a:rPr>
              <a:t>LinkedIn</a:t>
            </a:r>
            <a:endParaRPr lang="fr-FR" sz="16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600" dirty="0"/>
              <a:t>https://www.linkedin.com/in/justine-benmrad/</a:t>
            </a:r>
            <a:endParaRPr lang="fr-FR" sz="1600" dirty="0" smtClean="0"/>
          </a:p>
          <a:p>
            <a:pPr>
              <a:lnSpc>
                <a:spcPct val="150000"/>
              </a:lnSpc>
            </a:pPr>
            <a:endParaRPr lang="fr-FR" sz="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41" y="1684530"/>
            <a:ext cx="642857" cy="36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541" y="3429000"/>
            <a:ext cx="382500" cy="360000"/>
          </a:xfrm>
          <a:prstGeom prst="rect">
            <a:avLst/>
          </a:prstGeom>
        </p:spPr>
      </p:pic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6" r="30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09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18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Direction Ion</vt:lpstr>
      <vt:lpstr>Création de mon portfolio « professionnel de la data »</vt:lpstr>
      <vt:lpstr>Mon GitHub https://github.com/j-benmrad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de mon portfolio « professionnel de la data »</dc:title>
  <dc:creator>Yassine</dc:creator>
  <cp:lastModifiedBy>Yassine</cp:lastModifiedBy>
  <cp:revision>14</cp:revision>
  <dcterms:created xsi:type="dcterms:W3CDTF">2025-01-02T16:49:49Z</dcterms:created>
  <dcterms:modified xsi:type="dcterms:W3CDTF">2025-01-02T21:09:46Z</dcterms:modified>
</cp:coreProperties>
</file>