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3" r:id="rId8"/>
    <p:sldId id="274" r:id="rId9"/>
    <p:sldId id="267" r:id="rId10"/>
    <p:sldId id="268" r:id="rId11"/>
    <p:sldId id="275" r:id="rId12"/>
    <p:sldId id="271" r:id="rId13"/>
    <p:sldId id="270" r:id="rId14"/>
    <p:sldId id="27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sine\Desktop\Emploi\2024%2001%2010%20-%20OpenClassRooms\4%20-%20R&#233;alisez%20une%20&#233;tude%20de%20sant&#233;%20publique%20avec%20Python\dispo%20alimentaire%20total%20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b="1" i="0" u="none" strike="noStrike" baseline="0">
                <a:effectLst/>
              </a:rPr>
              <a:t>Évolution de l’aide alimentaire pour les 5 pays qui en ont le plus bénéficié entre 2013 et 2016</a:t>
            </a:r>
            <a:endParaRPr lang="fr-FR"/>
          </a:p>
        </c:rich>
      </c:tx>
      <c:layout>
        <c:manualLayout>
          <c:xMode val="edge"/>
          <c:yMode val="edge"/>
          <c:x val="0.11611888888888888"/>
          <c:y val="2.35185185185185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République arabe syrienne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Feuil1!$B$2:$B$5</c:f>
              <c:numCache>
                <c:formatCode>#,##0</c:formatCode>
                <c:ptCount val="4"/>
                <c:pt idx="0">
                  <c:v>563566000</c:v>
                </c:pt>
                <c:pt idx="1">
                  <c:v>651870000</c:v>
                </c:pt>
                <c:pt idx="2">
                  <c:v>524949000</c:v>
                </c:pt>
                <c:pt idx="3">
                  <c:v>118558000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Soudan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Feuil1!$C$2:$C$5</c:f>
              <c:numCache>
                <c:formatCode>#,##0</c:formatCode>
                <c:ptCount val="4"/>
                <c:pt idx="0">
                  <c:v>330230000</c:v>
                </c:pt>
                <c:pt idx="1">
                  <c:v>321904000</c:v>
                </c:pt>
                <c:pt idx="2">
                  <c:v>17650000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Soudan du Sud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Feuil1!$D$2:$D$5</c:f>
              <c:numCache>
                <c:formatCode>#,##0</c:formatCode>
                <c:ptCount val="4"/>
                <c:pt idx="0">
                  <c:v>196330000</c:v>
                </c:pt>
                <c:pt idx="1">
                  <c:v>450610000</c:v>
                </c:pt>
                <c:pt idx="2">
                  <c:v>48308000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Yémen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Feuil1!$E$2:$E$5</c:f>
              <c:numCache>
                <c:formatCode>#,##0</c:formatCode>
                <c:ptCount val="4"/>
                <c:pt idx="0">
                  <c:v>264764000</c:v>
                </c:pt>
                <c:pt idx="1">
                  <c:v>103840000</c:v>
                </c:pt>
                <c:pt idx="2">
                  <c:v>372306000</c:v>
                </c:pt>
                <c:pt idx="3">
                  <c:v>465574000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Éthiopie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Feuil1!$F$2:$F$5</c:f>
              <c:numCache>
                <c:formatCode>#,##0</c:formatCode>
                <c:ptCount val="4"/>
                <c:pt idx="0">
                  <c:v>591404000</c:v>
                </c:pt>
                <c:pt idx="1">
                  <c:v>586624000</c:v>
                </c:pt>
                <c:pt idx="2">
                  <c:v>203266000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1882928"/>
        <c:axId val="1001878032"/>
      </c:lineChart>
      <c:catAx>
        <c:axId val="100188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1878032"/>
        <c:crosses val="autoZero"/>
        <c:auto val="1"/>
        <c:lblAlgn val="ctr"/>
        <c:lblOffset val="100"/>
        <c:noMultiLvlLbl val="0"/>
      </c:catAx>
      <c:valAx>
        <c:axId val="100187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188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AC8E2-7622-44C8-9AA2-A2810EE31F3C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7E9B84AB-0F4B-4AA5-926B-33E54AFDB635}">
      <dgm:prSet phldrT="[Texte]"/>
      <dgm:spPr/>
      <dgm:t>
        <a:bodyPr/>
        <a:lstStyle/>
        <a:p>
          <a:r>
            <a:rPr lang="fr-FR" dirty="0" smtClean="0"/>
            <a:t>2013</a:t>
          </a:r>
          <a:endParaRPr lang="fr-FR" dirty="0"/>
        </a:p>
      </dgm:t>
    </dgm:pt>
    <dgm:pt modelId="{7C8FED87-2114-41FD-ABA2-3DAF59FF4E69}" type="parTrans" cxnId="{5344C7FE-605B-472E-8D29-6C5786558401}">
      <dgm:prSet/>
      <dgm:spPr/>
      <dgm:t>
        <a:bodyPr/>
        <a:lstStyle/>
        <a:p>
          <a:endParaRPr lang="fr-FR"/>
        </a:p>
      </dgm:t>
    </dgm:pt>
    <dgm:pt modelId="{6C5C57F3-590E-4D0F-A805-81D5F7F6EA28}" type="sibTrans" cxnId="{5344C7FE-605B-472E-8D29-6C5786558401}">
      <dgm:prSet/>
      <dgm:spPr/>
      <dgm:t>
        <a:bodyPr/>
        <a:lstStyle/>
        <a:p>
          <a:endParaRPr lang="fr-FR"/>
        </a:p>
      </dgm:t>
    </dgm:pt>
    <dgm:pt modelId="{0816B2E7-53E6-4198-94C8-75622B9EB053}">
      <dgm:prSet phldrT="[Texte]"/>
      <dgm:spPr/>
      <dgm:t>
        <a:bodyPr/>
        <a:lstStyle/>
        <a:p>
          <a:r>
            <a:rPr lang="fr-FR" dirty="0" smtClean="0"/>
            <a:t>2017</a:t>
          </a:r>
          <a:endParaRPr lang="fr-FR" dirty="0"/>
        </a:p>
      </dgm:t>
    </dgm:pt>
    <dgm:pt modelId="{0DD85B05-AA6A-4A79-AC86-3042D13CF340}" type="parTrans" cxnId="{F168539B-6EC4-4F6A-A320-EF4D089B573A}">
      <dgm:prSet/>
      <dgm:spPr/>
      <dgm:t>
        <a:bodyPr/>
        <a:lstStyle/>
        <a:p>
          <a:endParaRPr lang="fr-FR"/>
        </a:p>
      </dgm:t>
    </dgm:pt>
    <dgm:pt modelId="{AB82E21E-2DE2-4551-9F4C-F451EC30DC98}" type="sibTrans" cxnId="{F168539B-6EC4-4F6A-A320-EF4D089B573A}">
      <dgm:prSet/>
      <dgm:spPr/>
      <dgm:t>
        <a:bodyPr/>
        <a:lstStyle/>
        <a:p>
          <a:endParaRPr lang="fr-FR"/>
        </a:p>
      </dgm:t>
    </dgm:pt>
    <dgm:pt modelId="{4A5C4C2D-BCFD-46C9-8E37-44BEEB2A22C8}" type="pres">
      <dgm:prSet presAssocID="{647AC8E2-7622-44C8-9AA2-A2810EE31F3C}" presName="Name0" presStyleCnt="0">
        <dgm:presLayoutVars>
          <dgm:dir/>
          <dgm:resizeHandles val="exact"/>
        </dgm:presLayoutVars>
      </dgm:prSet>
      <dgm:spPr/>
    </dgm:pt>
    <dgm:pt modelId="{16EE43D5-A088-47E8-A425-086BD036AC03}" type="pres">
      <dgm:prSet presAssocID="{7E9B84AB-0F4B-4AA5-926B-33E54AFDB635}" presName="node" presStyleLbl="node1" presStyleIdx="0" presStyleCnt="2">
        <dgm:presLayoutVars>
          <dgm:bulletEnabled val="1"/>
        </dgm:presLayoutVars>
      </dgm:prSet>
      <dgm:spPr/>
    </dgm:pt>
    <dgm:pt modelId="{BFEDA981-B529-438C-9237-78972B227904}" type="pres">
      <dgm:prSet presAssocID="{6C5C57F3-590E-4D0F-A805-81D5F7F6EA28}" presName="sibTrans" presStyleLbl="sibTrans2D1" presStyleIdx="0" presStyleCnt="1"/>
      <dgm:spPr/>
    </dgm:pt>
    <dgm:pt modelId="{7006AE41-5315-41BB-A814-EFC5A2CF6278}" type="pres">
      <dgm:prSet presAssocID="{6C5C57F3-590E-4D0F-A805-81D5F7F6EA28}" presName="connectorText" presStyleLbl="sibTrans2D1" presStyleIdx="0" presStyleCnt="1"/>
      <dgm:spPr/>
    </dgm:pt>
    <dgm:pt modelId="{CA35982A-0F5B-4D25-B2E0-2143D7CA8BB2}" type="pres">
      <dgm:prSet presAssocID="{0816B2E7-53E6-4198-94C8-75622B9EB053}" presName="node" presStyleLbl="node1" presStyleIdx="1" presStyleCnt="2">
        <dgm:presLayoutVars>
          <dgm:bulletEnabled val="1"/>
        </dgm:presLayoutVars>
      </dgm:prSet>
      <dgm:spPr/>
    </dgm:pt>
  </dgm:ptLst>
  <dgm:cxnLst>
    <dgm:cxn modelId="{6E412EAA-7C6D-43C1-B266-C1FA94CC49E9}" type="presOf" srcId="{0816B2E7-53E6-4198-94C8-75622B9EB053}" destId="{CA35982A-0F5B-4D25-B2E0-2143D7CA8BB2}" srcOrd="0" destOrd="0" presId="urn:microsoft.com/office/officeart/2005/8/layout/process1"/>
    <dgm:cxn modelId="{4A641F68-9E2A-45CD-8329-7A1AD57ED5C5}" type="presOf" srcId="{7E9B84AB-0F4B-4AA5-926B-33E54AFDB635}" destId="{16EE43D5-A088-47E8-A425-086BD036AC03}" srcOrd="0" destOrd="0" presId="urn:microsoft.com/office/officeart/2005/8/layout/process1"/>
    <dgm:cxn modelId="{4BEBF1EA-4A8E-42F4-BC5C-CE3B9697E89F}" type="presOf" srcId="{6C5C57F3-590E-4D0F-A805-81D5F7F6EA28}" destId="{BFEDA981-B529-438C-9237-78972B227904}" srcOrd="0" destOrd="0" presId="urn:microsoft.com/office/officeart/2005/8/layout/process1"/>
    <dgm:cxn modelId="{F168539B-6EC4-4F6A-A320-EF4D089B573A}" srcId="{647AC8E2-7622-44C8-9AA2-A2810EE31F3C}" destId="{0816B2E7-53E6-4198-94C8-75622B9EB053}" srcOrd="1" destOrd="0" parTransId="{0DD85B05-AA6A-4A79-AC86-3042D13CF340}" sibTransId="{AB82E21E-2DE2-4551-9F4C-F451EC30DC98}"/>
    <dgm:cxn modelId="{ADD3CACC-C07D-49BF-944B-D2C9589CB190}" type="presOf" srcId="{6C5C57F3-590E-4D0F-A805-81D5F7F6EA28}" destId="{7006AE41-5315-41BB-A814-EFC5A2CF6278}" srcOrd="1" destOrd="0" presId="urn:microsoft.com/office/officeart/2005/8/layout/process1"/>
    <dgm:cxn modelId="{874A8925-0CBC-4F57-80D3-6DC6101839E7}" type="presOf" srcId="{647AC8E2-7622-44C8-9AA2-A2810EE31F3C}" destId="{4A5C4C2D-BCFD-46C9-8E37-44BEEB2A22C8}" srcOrd="0" destOrd="0" presId="urn:microsoft.com/office/officeart/2005/8/layout/process1"/>
    <dgm:cxn modelId="{5344C7FE-605B-472E-8D29-6C5786558401}" srcId="{647AC8E2-7622-44C8-9AA2-A2810EE31F3C}" destId="{7E9B84AB-0F4B-4AA5-926B-33E54AFDB635}" srcOrd="0" destOrd="0" parTransId="{7C8FED87-2114-41FD-ABA2-3DAF59FF4E69}" sibTransId="{6C5C57F3-590E-4D0F-A805-81D5F7F6EA28}"/>
    <dgm:cxn modelId="{DAA3C6CA-B82D-41B4-8049-A73973859A4C}" type="presParOf" srcId="{4A5C4C2D-BCFD-46C9-8E37-44BEEB2A22C8}" destId="{16EE43D5-A088-47E8-A425-086BD036AC03}" srcOrd="0" destOrd="0" presId="urn:microsoft.com/office/officeart/2005/8/layout/process1"/>
    <dgm:cxn modelId="{74FEFE9C-E76B-49AE-A11A-484AC3180C40}" type="presParOf" srcId="{4A5C4C2D-BCFD-46C9-8E37-44BEEB2A22C8}" destId="{BFEDA981-B529-438C-9237-78972B227904}" srcOrd="1" destOrd="0" presId="urn:microsoft.com/office/officeart/2005/8/layout/process1"/>
    <dgm:cxn modelId="{747BD2B3-A43D-4D6A-8D12-46332E56BDC7}" type="presParOf" srcId="{BFEDA981-B529-438C-9237-78972B227904}" destId="{7006AE41-5315-41BB-A814-EFC5A2CF6278}" srcOrd="0" destOrd="0" presId="urn:microsoft.com/office/officeart/2005/8/layout/process1"/>
    <dgm:cxn modelId="{FF322BAA-D7AD-408C-82C1-34FD4E686211}" type="presParOf" srcId="{4A5C4C2D-BCFD-46C9-8E37-44BEEB2A22C8}" destId="{CA35982A-0F5B-4D25-B2E0-2143D7CA8BB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9FFBDA-8E9E-4058-BC59-6277257535D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5725EFB-62B4-44AB-A011-8462F32A9F26}">
      <dgm:prSet phldrT="[Texte]"/>
      <dgm:spPr/>
      <dgm:t>
        <a:bodyPr/>
        <a:lstStyle/>
        <a:p>
          <a:r>
            <a:rPr lang="fr-FR" dirty="0" smtClean="0"/>
            <a:t>Population</a:t>
          </a:r>
          <a:endParaRPr lang="fr-FR" dirty="0"/>
        </a:p>
      </dgm:t>
    </dgm:pt>
    <dgm:pt modelId="{F6491E52-3D57-41BA-9692-B3FB50385B2D}" type="parTrans" cxnId="{3E184F7C-5CEC-4AF5-9C33-2A33FFC57214}">
      <dgm:prSet/>
      <dgm:spPr/>
      <dgm:t>
        <a:bodyPr/>
        <a:lstStyle/>
        <a:p>
          <a:endParaRPr lang="fr-FR"/>
        </a:p>
      </dgm:t>
    </dgm:pt>
    <dgm:pt modelId="{622B25F5-AA87-48CE-AA5F-F01DC7D445D9}" type="sibTrans" cxnId="{3E184F7C-5CEC-4AF5-9C33-2A33FFC57214}">
      <dgm:prSet/>
      <dgm:spPr/>
      <dgm:t>
        <a:bodyPr/>
        <a:lstStyle/>
        <a:p>
          <a:endParaRPr lang="fr-FR"/>
        </a:p>
      </dgm:t>
    </dgm:pt>
    <dgm:pt modelId="{57589E5E-3A81-4779-9C85-B155A951A974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/>
            <a:t>Disponibilité alimentaire</a:t>
          </a:r>
          <a:endParaRPr lang="fr-FR" dirty="0"/>
        </a:p>
      </dgm:t>
    </dgm:pt>
    <dgm:pt modelId="{FBCF7068-6DE6-4300-B4D3-EF06A263A0AB}" type="parTrans" cxnId="{FB1AD60C-31E5-4AC6-B3B2-1A3B8D7A7CCE}">
      <dgm:prSet/>
      <dgm:spPr/>
      <dgm:t>
        <a:bodyPr/>
        <a:lstStyle/>
        <a:p>
          <a:endParaRPr lang="fr-FR"/>
        </a:p>
      </dgm:t>
    </dgm:pt>
    <dgm:pt modelId="{7AAFB2F5-8534-47DF-BF55-66D970146CB8}" type="sibTrans" cxnId="{FB1AD60C-31E5-4AC6-B3B2-1A3B8D7A7CCE}">
      <dgm:prSet/>
      <dgm:spPr/>
      <dgm:t>
        <a:bodyPr/>
        <a:lstStyle/>
        <a:p>
          <a:endParaRPr lang="fr-FR"/>
        </a:p>
      </dgm:t>
    </dgm:pt>
    <dgm:pt modelId="{60AFD17F-4E42-43F5-8966-F379E0F905E0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 smtClean="0"/>
            <a:t>Aide alimentaire</a:t>
          </a:r>
          <a:endParaRPr lang="fr-FR" dirty="0"/>
        </a:p>
      </dgm:t>
    </dgm:pt>
    <dgm:pt modelId="{667E2018-6CB1-4DDE-89BA-CD95D13C2C40}" type="parTrans" cxnId="{2CDF0D69-0781-4C53-8496-71577AADC367}">
      <dgm:prSet/>
      <dgm:spPr/>
      <dgm:t>
        <a:bodyPr/>
        <a:lstStyle/>
        <a:p>
          <a:endParaRPr lang="fr-FR"/>
        </a:p>
      </dgm:t>
    </dgm:pt>
    <dgm:pt modelId="{900274EE-9BDB-4FCE-92AC-52F1829F2988}" type="sibTrans" cxnId="{2CDF0D69-0781-4C53-8496-71577AADC367}">
      <dgm:prSet/>
      <dgm:spPr/>
      <dgm:t>
        <a:bodyPr/>
        <a:lstStyle/>
        <a:p>
          <a:endParaRPr lang="fr-FR"/>
        </a:p>
      </dgm:t>
    </dgm:pt>
    <dgm:pt modelId="{74671F2A-80CA-4B0D-86C7-446DC3D70CBA}">
      <dgm:prSet phldrT="[Texte]"/>
      <dgm:spPr>
        <a:solidFill>
          <a:schemeClr val="accent4"/>
        </a:solidFill>
      </dgm:spPr>
      <dgm:t>
        <a:bodyPr/>
        <a:lstStyle/>
        <a:p>
          <a:r>
            <a:rPr lang="fr-FR" dirty="0" smtClean="0"/>
            <a:t>Sous nutrition</a:t>
          </a:r>
          <a:endParaRPr lang="fr-FR" dirty="0"/>
        </a:p>
      </dgm:t>
    </dgm:pt>
    <dgm:pt modelId="{F92C0BC1-74FE-4D3C-852E-D5A10526498C}" type="parTrans" cxnId="{D0D73D1F-793C-498D-86EE-C8A950DBE1CB}">
      <dgm:prSet/>
      <dgm:spPr/>
      <dgm:t>
        <a:bodyPr/>
        <a:lstStyle/>
        <a:p>
          <a:endParaRPr lang="fr-FR"/>
        </a:p>
      </dgm:t>
    </dgm:pt>
    <dgm:pt modelId="{209627AF-54C6-4FDA-AD0F-4CE15E331288}" type="sibTrans" cxnId="{D0D73D1F-793C-498D-86EE-C8A950DBE1CB}">
      <dgm:prSet/>
      <dgm:spPr/>
      <dgm:t>
        <a:bodyPr/>
        <a:lstStyle/>
        <a:p>
          <a:endParaRPr lang="fr-FR"/>
        </a:p>
      </dgm:t>
    </dgm:pt>
    <dgm:pt modelId="{6ABAA782-B097-4C8F-B4CC-C9AB3EA94C06}" type="pres">
      <dgm:prSet presAssocID="{989FFBDA-8E9E-4058-BC59-6277257535D8}" presName="diagram" presStyleCnt="0">
        <dgm:presLayoutVars>
          <dgm:dir/>
          <dgm:resizeHandles val="exact"/>
        </dgm:presLayoutVars>
      </dgm:prSet>
      <dgm:spPr/>
    </dgm:pt>
    <dgm:pt modelId="{970A6ECC-077E-40F2-A158-578AEE21720E}" type="pres">
      <dgm:prSet presAssocID="{05725EFB-62B4-44AB-A011-8462F32A9F26}" presName="node" presStyleLbl="node1" presStyleIdx="0" presStyleCnt="4">
        <dgm:presLayoutVars>
          <dgm:bulletEnabled val="1"/>
        </dgm:presLayoutVars>
      </dgm:prSet>
      <dgm:spPr/>
    </dgm:pt>
    <dgm:pt modelId="{E043F008-57EA-457D-A3F5-759ED8FD3C20}" type="pres">
      <dgm:prSet presAssocID="{622B25F5-AA87-48CE-AA5F-F01DC7D445D9}" presName="sibTrans" presStyleCnt="0"/>
      <dgm:spPr/>
    </dgm:pt>
    <dgm:pt modelId="{8EFA323F-C93A-4E14-88FC-0C274AD99503}" type="pres">
      <dgm:prSet presAssocID="{57589E5E-3A81-4779-9C85-B155A951A97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5B7158-9FBE-4F21-BF31-D7EDE36FC1B9}" type="pres">
      <dgm:prSet presAssocID="{7AAFB2F5-8534-47DF-BF55-66D970146CB8}" presName="sibTrans" presStyleCnt="0"/>
      <dgm:spPr/>
    </dgm:pt>
    <dgm:pt modelId="{2DC1CB66-523C-4150-AE1C-2D385DA3B668}" type="pres">
      <dgm:prSet presAssocID="{60AFD17F-4E42-43F5-8966-F379E0F905E0}" presName="node" presStyleLbl="node1" presStyleIdx="2" presStyleCnt="4">
        <dgm:presLayoutVars>
          <dgm:bulletEnabled val="1"/>
        </dgm:presLayoutVars>
      </dgm:prSet>
      <dgm:spPr/>
    </dgm:pt>
    <dgm:pt modelId="{636993BA-6E45-4E11-B6F7-5DE2EBDB7EBA}" type="pres">
      <dgm:prSet presAssocID="{900274EE-9BDB-4FCE-92AC-52F1829F2988}" presName="sibTrans" presStyleCnt="0"/>
      <dgm:spPr/>
    </dgm:pt>
    <dgm:pt modelId="{548BB11A-D89C-4218-AFAE-BC6D35A9F17C}" type="pres">
      <dgm:prSet presAssocID="{74671F2A-80CA-4B0D-86C7-446DC3D70CBA}" presName="node" presStyleLbl="node1" presStyleIdx="3" presStyleCnt="4">
        <dgm:presLayoutVars>
          <dgm:bulletEnabled val="1"/>
        </dgm:presLayoutVars>
      </dgm:prSet>
      <dgm:spPr/>
    </dgm:pt>
  </dgm:ptLst>
  <dgm:cxnLst>
    <dgm:cxn modelId="{47EACB81-327D-4EDA-8F72-C0F740E66CC6}" type="presOf" srcId="{57589E5E-3A81-4779-9C85-B155A951A974}" destId="{8EFA323F-C93A-4E14-88FC-0C274AD99503}" srcOrd="0" destOrd="0" presId="urn:microsoft.com/office/officeart/2005/8/layout/default"/>
    <dgm:cxn modelId="{452F6F1C-6747-4809-B20C-4003075F538F}" type="presOf" srcId="{05725EFB-62B4-44AB-A011-8462F32A9F26}" destId="{970A6ECC-077E-40F2-A158-578AEE21720E}" srcOrd="0" destOrd="0" presId="urn:microsoft.com/office/officeart/2005/8/layout/default"/>
    <dgm:cxn modelId="{2CDF0D69-0781-4C53-8496-71577AADC367}" srcId="{989FFBDA-8E9E-4058-BC59-6277257535D8}" destId="{60AFD17F-4E42-43F5-8966-F379E0F905E0}" srcOrd="2" destOrd="0" parTransId="{667E2018-6CB1-4DDE-89BA-CD95D13C2C40}" sibTransId="{900274EE-9BDB-4FCE-92AC-52F1829F2988}"/>
    <dgm:cxn modelId="{FB1AD60C-31E5-4AC6-B3B2-1A3B8D7A7CCE}" srcId="{989FFBDA-8E9E-4058-BC59-6277257535D8}" destId="{57589E5E-3A81-4779-9C85-B155A951A974}" srcOrd="1" destOrd="0" parTransId="{FBCF7068-6DE6-4300-B4D3-EF06A263A0AB}" sibTransId="{7AAFB2F5-8534-47DF-BF55-66D970146CB8}"/>
    <dgm:cxn modelId="{833C448F-85AF-47CA-99AF-55194D952AF7}" type="presOf" srcId="{989FFBDA-8E9E-4058-BC59-6277257535D8}" destId="{6ABAA782-B097-4C8F-B4CC-C9AB3EA94C06}" srcOrd="0" destOrd="0" presId="urn:microsoft.com/office/officeart/2005/8/layout/default"/>
    <dgm:cxn modelId="{D0D73D1F-793C-498D-86EE-C8A950DBE1CB}" srcId="{989FFBDA-8E9E-4058-BC59-6277257535D8}" destId="{74671F2A-80CA-4B0D-86C7-446DC3D70CBA}" srcOrd="3" destOrd="0" parTransId="{F92C0BC1-74FE-4D3C-852E-D5A10526498C}" sibTransId="{209627AF-54C6-4FDA-AD0F-4CE15E331288}"/>
    <dgm:cxn modelId="{9B37A347-0441-46E2-962D-3C73A622F90D}" type="presOf" srcId="{60AFD17F-4E42-43F5-8966-F379E0F905E0}" destId="{2DC1CB66-523C-4150-AE1C-2D385DA3B668}" srcOrd="0" destOrd="0" presId="urn:microsoft.com/office/officeart/2005/8/layout/default"/>
    <dgm:cxn modelId="{3E184F7C-5CEC-4AF5-9C33-2A33FFC57214}" srcId="{989FFBDA-8E9E-4058-BC59-6277257535D8}" destId="{05725EFB-62B4-44AB-A011-8462F32A9F26}" srcOrd="0" destOrd="0" parTransId="{F6491E52-3D57-41BA-9692-B3FB50385B2D}" sibTransId="{622B25F5-AA87-48CE-AA5F-F01DC7D445D9}"/>
    <dgm:cxn modelId="{2C79F27B-C0D5-411D-A816-EE6C1F4579C0}" type="presOf" srcId="{74671F2A-80CA-4B0D-86C7-446DC3D70CBA}" destId="{548BB11A-D89C-4218-AFAE-BC6D35A9F17C}" srcOrd="0" destOrd="0" presId="urn:microsoft.com/office/officeart/2005/8/layout/default"/>
    <dgm:cxn modelId="{32E44D41-CAA3-464A-BF51-82E9A1D3D09D}" type="presParOf" srcId="{6ABAA782-B097-4C8F-B4CC-C9AB3EA94C06}" destId="{970A6ECC-077E-40F2-A158-578AEE21720E}" srcOrd="0" destOrd="0" presId="urn:microsoft.com/office/officeart/2005/8/layout/default"/>
    <dgm:cxn modelId="{723EE0B8-7BEA-4FF3-B7DD-260B4647FFC7}" type="presParOf" srcId="{6ABAA782-B097-4C8F-B4CC-C9AB3EA94C06}" destId="{E043F008-57EA-457D-A3F5-759ED8FD3C20}" srcOrd="1" destOrd="0" presId="urn:microsoft.com/office/officeart/2005/8/layout/default"/>
    <dgm:cxn modelId="{7C82C523-6F42-4AB7-882B-9DB990B25059}" type="presParOf" srcId="{6ABAA782-B097-4C8F-B4CC-C9AB3EA94C06}" destId="{8EFA323F-C93A-4E14-88FC-0C274AD99503}" srcOrd="2" destOrd="0" presId="urn:microsoft.com/office/officeart/2005/8/layout/default"/>
    <dgm:cxn modelId="{C3844DB2-FCB4-4D8C-A7DD-1A58AAE6DCFA}" type="presParOf" srcId="{6ABAA782-B097-4C8F-B4CC-C9AB3EA94C06}" destId="{7D5B7158-9FBE-4F21-BF31-D7EDE36FC1B9}" srcOrd="3" destOrd="0" presId="urn:microsoft.com/office/officeart/2005/8/layout/default"/>
    <dgm:cxn modelId="{EF5BEB7D-E729-4D2E-89D5-608EAF192348}" type="presParOf" srcId="{6ABAA782-B097-4C8F-B4CC-C9AB3EA94C06}" destId="{2DC1CB66-523C-4150-AE1C-2D385DA3B668}" srcOrd="4" destOrd="0" presId="urn:microsoft.com/office/officeart/2005/8/layout/default"/>
    <dgm:cxn modelId="{DCE554E8-12B4-4FAD-842C-C67FE7602525}" type="presParOf" srcId="{6ABAA782-B097-4C8F-B4CC-C9AB3EA94C06}" destId="{636993BA-6E45-4E11-B6F7-5DE2EBDB7EBA}" srcOrd="5" destOrd="0" presId="urn:microsoft.com/office/officeart/2005/8/layout/default"/>
    <dgm:cxn modelId="{723C55F9-A7E5-4B65-B69F-E5BEDE83AA80}" type="presParOf" srcId="{6ABAA782-B097-4C8F-B4CC-C9AB3EA94C06}" destId="{548BB11A-D89C-4218-AFAE-BC6D35A9F17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C6E935-6898-4CC8-A412-889577148E7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2104EF-F8BE-456B-9109-C760FC8EAFF7}">
      <dgm:prSet phldrT="[Texte]" custT="1"/>
      <dgm:spPr/>
      <dgm:t>
        <a:bodyPr/>
        <a:lstStyle/>
        <a:p>
          <a:r>
            <a:rPr lang="fr-FR" sz="1600" dirty="0" smtClean="0"/>
            <a:t>Population</a:t>
          </a:r>
          <a:endParaRPr lang="fr-FR" sz="1600" dirty="0"/>
        </a:p>
      </dgm:t>
    </dgm:pt>
    <dgm:pt modelId="{ED3DD9F4-2A6C-422A-A50B-E11831A41787}" type="parTrans" cxnId="{D09CD52F-4846-46E9-82CF-C5402AA19B79}">
      <dgm:prSet/>
      <dgm:spPr/>
      <dgm:t>
        <a:bodyPr/>
        <a:lstStyle/>
        <a:p>
          <a:endParaRPr lang="fr-FR"/>
        </a:p>
      </dgm:t>
    </dgm:pt>
    <dgm:pt modelId="{191B3B9D-1C60-49BC-A1F6-A8583EB9C136}" type="sibTrans" cxnId="{D09CD52F-4846-46E9-82CF-C5402AA19B79}">
      <dgm:prSet/>
      <dgm:spPr/>
      <dgm:t>
        <a:bodyPr/>
        <a:lstStyle/>
        <a:p>
          <a:endParaRPr lang="fr-FR"/>
        </a:p>
      </dgm:t>
    </dgm:pt>
    <dgm:pt modelId="{EC70548A-614E-4796-A7E8-FB66D0F8F230}">
      <dgm:prSet phldrT="[Texte]" custT="1"/>
      <dgm:spPr/>
      <dgm:t>
        <a:bodyPr/>
        <a:lstStyle/>
        <a:p>
          <a:r>
            <a:rPr lang="fr-FR" sz="1600" dirty="0" smtClean="0"/>
            <a:t>7 543 798 779</a:t>
          </a:r>
          <a:endParaRPr lang="fr-FR" sz="1600" dirty="0"/>
        </a:p>
      </dgm:t>
    </dgm:pt>
    <dgm:pt modelId="{B78E2F8E-C40B-4010-AE85-EB404354C280}" type="parTrans" cxnId="{4B266D6C-3867-4AAB-8D54-A8B996C7475B}">
      <dgm:prSet/>
      <dgm:spPr/>
      <dgm:t>
        <a:bodyPr/>
        <a:lstStyle/>
        <a:p>
          <a:endParaRPr lang="fr-FR"/>
        </a:p>
      </dgm:t>
    </dgm:pt>
    <dgm:pt modelId="{A763B11E-CFCB-404D-A1B4-23AC19F620B2}" type="sibTrans" cxnId="{4B266D6C-3867-4AAB-8D54-A8B996C7475B}">
      <dgm:prSet/>
      <dgm:spPr/>
      <dgm:t>
        <a:bodyPr/>
        <a:lstStyle/>
        <a:p>
          <a:endParaRPr lang="fr-FR"/>
        </a:p>
      </dgm:t>
    </dgm:pt>
    <dgm:pt modelId="{E1247A23-B071-4F39-84F1-AAC45823D1ED}">
      <dgm:prSet phldrT="[Texte]" custT="1"/>
      <dgm:spPr>
        <a:solidFill>
          <a:schemeClr val="accent4"/>
        </a:solidFill>
      </dgm:spPr>
      <dgm:t>
        <a:bodyPr/>
        <a:lstStyle/>
        <a:p>
          <a:r>
            <a:rPr lang="fr-FR" sz="1600" dirty="0" smtClean="0"/>
            <a:t>Sous nutrition</a:t>
          </a:r>
          <a:endParaRPr lang="fr-FR" sz="1600" dirty="0"/>
        </a:p>
      </dgm:t>
    </dgm:pt>
    <dgm:pt modelId="{54A7818F-3696-41BD-B718-96D70FB42D5F}" type="parTrans" cxnId="{19878BCF-D13E-43DC-839C-94B589B76E53}">
      <dgm:prSet/>
      <dgm:spPr/>
      <dgm:t>
        <a:bodyPr/>
        <a:lstStyle/>
        <a:p>
          <a:endParaRPr lang="fr-FR"/>
        </a:p>
      </dgm:t>
    </dgm:pt>
    <dgm:pt modelId="{4B258D89-D539-4F91-8FCA-2A624B4A7213}" type="sibTrans" cxnId="{19878BCF-D13E-43DC-839C-94B589B76E53}">
      <dgm:prSet/>
      <dgm:spPr/>
      <dgm:t>
        <a:bodyPr/>
        <a:lstStyle/>
        <a:p>
          <a:endParaRPr lang="fr-FR"/>
        </a:p>
      </dgm:t>
    </dgm:pt>
    <dgm:pt modelId="{7C59527C-1D90-45E9-B8C0-E26DACB5F573}">
      <dgm:prSet phldrT="[Texte]" custT="1"/>
      <dgm:spPr/>
      <dgm:t>
        <a:bodyPr/>
        <a:lstStyle/>
        <a:p>
          <a:r>
            <a:rPr lang="fr-FR" sz="1600" dirty="0" smtClean="0"/>
            <a:t>535 720 000</a:t>
          </a:r>
          <a:endParaRPr lang="fr-FR" sz="1600" dirty="0"/>
        </a:p>
      </dgm:t>
    </dgm:pt>
    <dgm:pt modelId="{5E49D1F3-5D89-4307-9C9E-D2BB33276EB5}" type="parTrans" cxnId="{215E1B30-F19A-42E8-AF77-2B8BE7C8DB61}">
      <dgm:prSet/>
      <dgm:spPr/>
      <dgm:t>
        <a:bodyPr/>
        <a:lstStyle/>
        <a:p>
          <a:endParaRPr lang="fr-FR"/>
        </a:p>
      </dgm:t>
    </dgm:pt>
    <dgm:pt modelId="{4DBCF012-32B4-4731-B6BC-4649897F365B}" type="sibTrans" cxnId="{215E1B30-F19A-42E8-AF77-2B8BE7C8DB61}">
      <dgm:prSet/>
      <dgm:spPr/>
      <dgm:t>
        <a:bodyPr/>
        <a:lstStyle/>
        <a:p>
          <a:endParaRPr lang="fr-FR"/>
        </a:p>
      </dgm:t>
    </dgm:pt>
    <dgm:pt modelId="{8C077507-D222-4170-805E-110D8C82D9C5}">
      <dgm:prSet phldrT="[Texte]" custT="1"/>
      <dgm:spPr/>
      <dgm:t>
        <a:bodyPr/>
        <a:lstStyle/>
        <a:p>
          <a:r>
            <a:rPr lang="fr-FR" sz="1600" dirty="0" smtClean="0"/>
            <a:t>7,11%</a:t>
          </a:r>
          <a:endParaRPr lang="fr-FR" sz="1600" dirty="0"/>
        </a:p>
      </dgm:t>
    </dgm:pt>
    <dgm:pt modelId="{C33AF251-E593-4B41-B4FF-C08579BDC99C}" type="parTrans" cxnId="{FF492545-19C3-435F-95D0-2CF42C6602EE}">
      <dgm:prSet/>
      <dgm:spPr/>
      <dgm:t>
        <a:bodyPr/>
        <a:lstStyle/>
        <a:p>
          <a:endParaRPr lang="fr-FR"/>
        </a:p>
      </dgm:t>
    </dgm:pt>
    <dgm:pt modelId="{9EEFAE2D-8340-4957-94FE-A3D20C07F31B}" type="sibTrans" cxnId="{FF492545-19C3-435F-95D0-2CF42C6602EE}">
      <dgm:prSet/>
      <dgm:spPr/>
      <dgm:t>
        <a:bodyPr/>
        <a:lstStyle/>
        <a:p>
          <a:endParaRPr lang="fr-FR"/>
        </a:p>
      </dgm:t>
    </dgm:pt>
    <dgm:pt modelId="{A5CBE929-2C03-480F-B6CD-0F1F91139665}" type="pres">
      <dgm:prSet presAssocID="{EBC6E935-6898-4CC8-A412-889577148E70}" presName="Name0" presStyleCnt="0">
        <dgm:presLayoutVars>
          <dgm:chMax val="7"/>
          <dgm:resizeHandles val="exact"/>
        </dgm:presLayoutVars>
      </dgm:prSet>
      <dgm:spPr/>
    </dgm:pt>
    <dgm:pt modelId="{C478DBFE-80FD-480B-8D74-45A308794ACF}" type="pres">
      <dgm:prSet presAssocID="{EBC6E935-6898-4CC8-A412-889577148E70}" presName="comp1" presStyleCnt="0"/>
      <dgm:spPr/>
    </dgm:pt>
    <dgm:pt modelId="{456BF2FD-129A-46BD-96A5-7B541EC7520E}" type="pres">
      <dgm:prSet presAssocID="{EBC6E935-6898-4CC8-A412-889577148E70}" presName="circle1" presStyleLbl="node1" presStyleIdx="0" presStyleCnt="2" custLinFactNeighborX="-1186" custLinFactNeighborY="-712"/>
      <dgm:spPr/>
      <dgm:t>
        <a:bodyPr/>
        <a:lstStyle/>
        <a:p>
          <a:endParaRPr lang="fr-FR"/>
        </a:p>
      </dgm:t>
    </dgm:pt>
    <dgm:pt modelId="{F16E3BF8-33BF-4DEB-886F-C8ED4EDECDB8}" type="pres">
      <dgm:prSet presAssocID="{EBC6E935-6898-4CC8-A412-889577148E70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DFEF73-BDA3-49CC-97A6-AC5651AEF846}" type="pres">
      <dgm:prSet presAssocID="{EBC6E935-6898-4CC8-A412-889577148E70}" presName="comp2" presStyleCnt="0"/>
      <dgm:spPr/>
    </dgm:pt>
    <dgm:pt modelId="{99053E94-A250-4242-A1B6-D5418ABE020E}" type="pres">
      <dgm:prSet presAssocID="{EBC6E935-6898-4CC8-A412-889577148E70}" presName="circle2" presStyleLbl="node1" presStyleIdx="1" presStyleCnt="2" custScaleX="76226" custScaleY="76226"/>
      <dgm:spPr/>
      <dgm:t>
        <a:bodyPr/>
        <a:lstStyle/>
        <a:p>
          <a:endParaRPr lang="fr-FR"/>
        </a:p>
      </dgm:t>
    </dgm:pt>
    <dgm:pt modelId="{83313824-A5AB-4BD9-B9CD-D4ACB9E9442A}" type="pres">
      <dgm:prSet presAssocID="{EBC6E935-6898-4CC8-A412-889577148E70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D488C-BA6C-4CC0-888B-38FE8FB2F564}" type="presOf" srcId="{EC70548A-614E-4796-A7E8-FB66D0F8F230}" destId="{456BF2FD-129A-46BD-96A5-7B541EC7520E}" srcOrd="0" destOrd="1" presId="urn:microsoft.com/office/officeart/2005/8/layout/venn2"/>
    <dgm:cxn modelId="{9DCDD708-E6C3-4987-8D34-1B56A690E5C9}" type="presOf" srcId="{8C077507-D222-4170-805E-110D8C82D9C5}" destId="{83313824-A5AB-4BD9-B9CD-D4ACB9E9442A}" srcOrd="1" destOrd="2" presId="urn:microsoft.com/office/officeart/2005/8/layout/venn2"/>
    <dgm:cxn modelId="{D09CD52F-4846-46E9-82CF-C5402AA19B79}" srcId="{EBC6E935-6898-4CC8-A412-889577148E70}" destId="{1D2104EF-F8BE-456B-9109-C760FC8EAFF7}" srcOrd="0" destOrd="0" parTransId="{ED3DD9F4-2A6C-422A-A50B-E11831A41787}" sibTransId="{191B3B9D-1C60-49BC-A1F6-A8583EB9C136}"/>
    <dgm:cxn modelId="{9EE436C9-1005-4B36-AE72-CAF3990872BF}" type="presOf" srcId="{1D2104EF-F8BE-456B-9109-C760FC8EAFF7}" destId="{F16E3BF8-33BF-4DEB-886F-C8ED4EDECDB8}" srcOrd="1" destOrd="0" presId="urn:microsoft.com/office/officeart/2005/8/layout/venn2"/>
    <dgm:cxn modelId="{3E765CE8-14C2-4F91-B192-B9B94AC88852}" type="presOf" srcId="{7C59527C-1D90-45E9-B8C0-E26DACB5F573}" destId="{83313824-A5AB-4BD9-B9CD-D4ACB9E9442A}" srcOrd="1" destOrd="1" presId="urn:microsoft.com/office/officeart/2005/8/layout/venn2"/>
    <dgm:cxn modelId="{5FA22BF9-EFD9-4DE4-A27E-22AB89F50017}" type="presOf" srcId="{E1247A23-B071-4F39-84F1-AAC45823D1ED}" destId="{99053E94-A250-4242-A1B6-D5418ABE020E}" srcOrd="0" destOrd="0" presId="urn:microsoft.com/office/officeart/2005/8/layout/venn2"/>
    <dgm:cxn modelId="{B8DFC455-7BE0-4A48-A5E4-398A2C8B5278}" type="presOf" srcId="{8C077507-D222-4170-805E-110D8C82D9C5}" destId="{99053E94-A250-4242-A1B6-D5418ABE020E}" srcOrd="0" destOrd="2" presId="urn:microsoft.com/office/officeart/2005/8/layout/venn2"/>
    <dgm:cxn modelId="{FD3BAB14-CA93-48CB-BAA0-11A0032752CD}" type="presOf" srcId="{1D2104EF-F8BE-456B-9109-C760FC8EAFF7}" destId="{456BF2FD-129A-46BD-96A5-7B541EC7520E}" srcOrd="0" destOrd="0" presId="urn:microsoft.com/office/officeart/2005/8/layout/venn2"/>
    <dgm:cxn modelId="{7A5F87EA-6B7A-4EDE-A87F-F905C94F8D32}" type="presOf" srcId="{EC70548A-614E-4796-A7E8-FB66D0F8F230}" destId="{F16E3BF8-33BF-4DEB-886F-C8ED4EDECDB8}" srcOrd="1" destOrd="1" presId="urn:microsoft.com/office/officeart/2005/8/layout/venn2"/>
    <dgm:cxn modelId="{FF492545-19C3-435F-95D0-2CF42C6602EE}" srcId="{E1247A23-B071-4F39-84F1-AAC45823D1ED}" destId="{8C077507-D222-4170-805E-110D8C82D9C5}" srcOrd="1" destOrd="0" parTransId="{C33AF251-E593-4B41-B4FF-C08579BDC99C}" sibTransId="{9EEFAE2D-8340-4957-94FE-A3D20C07F31B}"/>
    <dgm:cxn modelId="{4B266D6C-3867-4AAB-8D54-A8B996C7475B}" srcId="{1D2104EF-F8BE-456B-9109-C760FC8EAFF7}" destId="{EC70548A-614E-4796-A7E8-FB66D0F8F230}" srcOrd="0" destOrd="0" parTransId="{B78E2F8E-C40B-4010-AE85-EB404354C280}" sibTransId="{A763B11E-CFCB-404D-A1B4-23AC19F620B2}"/>
    <dgm:cxn modelId="{A0C0C381-248A-4BC6-AD8F-4A7EF4650858}" type="presOf" srcId="{EBC6E935-6898-4CC8-A412-889577148E70}" destId="{A5CBE929-2C03-480F-B6CD-0F1F91139665}" srcOrd="0" destOrd="0" presId="urn:microsoft.com/office/officeart/2005/8/layout/venn2"/>
    <dgm:cxn modelId="{215E1B30-F19A-42E8-AF77-2B8BE7C8DB61}" srcId="{E1247A23-B071-4F39-84F1-AAC45823D1ED}" destId="{7C59527C-1D90-45E9-B8C0-E26DACB5F573}" srcOrd="0" destOrd="0" parTransId="{5E49D1F3-5D89-4307-9C9E-D2BB33276EB5}" sibTransId="{4DBCF012-32B4-4731-B6BC-4649897F365B}"/>
    <dgm:cxn modelId="{3924A245-95D5-48FD-87BC-2CDF3FCE1D40}" type="presOf" srcId="{7C59527C-1D90-45E9-B8C0-E26DACB5F573}" destId="{99053E94-A250-4242-A1B6-D5418ABE020E}" srcOrd="0" destOrd="1" presId="urn:microsoft.com/office/officeart/2005/8/layout/venn2"/>
    <dgm:cxn modelId="{19878BCF-D13E-43DC-839C-94B589B76E53}" srcId="{EBC6E935-6898-4CC8-A412-889577148E70}" destId="{E1247A23-B071-4F39-84F1-AAC45823D1ED}" srcOrd="1" destOrd="0" parTransId="{54A7818F-3696-41BD-B718-96D70FB42D5F}" sibTransId="{4B258D89-D539-4F91-8FCA-2A624B4A7213}"/>
    <dgm:cxn modelId="{9163D99D-3291-4F4C-8989-4232CBB59292}" type="presOf" srcId="{E1247A23-B071-4F39-84F1-AAC45823D1ED}" destId="{83313824-A5AB-4BD9-B9CD-D4ACB9E9442A}" srcOrd="1" destOrd="0" presId="urn:microsoft.com/office/officeart/2005/8/layout/venn2"/>
    <dgm:cxn modelId="{CAC51A8C-2CEE-4695-833C-F28F9F660B0E}" type="presParOf" srcId="{A5CBE929-2C03-480F-B6CD-0F1F91139665}" destId="{C478DBFE-80FD-480B-8D74-45A308794ACF}" srcOrd="0" destOrd="0" presId="urn:microsoft.com/office/officeart/2005/8/layout/venn2"/>
    <dgm:cxn modelId="{96906590-B713-4121-B7AC-46ACC0B29D72}" type="presParOf" srcId="{C478DBFE-80FD-480B-8D74-45A308794ACF}" destId="{456BF2FD-129A-46BD-96A5-7B541EC7520E}" srcOrd="0" destOrd="0" presId="urn:microsoft.com/office/officeart/2005/8/layout/venn2"/>
    <dgm:cxn modelId="{A01FF44C-613B-4BA9-B12A-FB11FF1420BB}" type="presParOf" srcId="{C478DBFE-80FD-480B-8D74-45A308794ACF}" destId="{F16E3BF8-33BF-4DEB-886F-C8ED4EDECDB8}" srcOrd="1" destOrd="0" presId="urn:microsoft.com/office/officeart/2005/8/layout/venn2"/>
    <dgm:cxn modelId="{C441128D-4FC0-42D3-9418-E0632B899A80}" type="presParOf" srcId="{A5CBE929-2C03-480F-B6CD-0F1F91139665}" destId="{9EDFEF73-BDA3-49CC-97A6-AC5651AEF846}" srcOrd="1" destOrd="0" presId="urn:microsoft.com/office/officeart/2005/8/layout/venn2"/>
    <dgm:cxn modelId="{AD201416-7C90-40B9-919A-0ECADFC656EB}" type="presParOf" srcId="{9EDFEF73-BDA3-49CC-97A6-AC5651AEF846}" destId="{99053E94-A250-4242-A1B6-D5418ABE020E}" srcOrd="0" destOrd="0" presId="urn:microsoft.com/office/officeart/2005/8/layout/venn2"/>
    <dgm:cxn modelId="{F0CC5849-2D44-4471-9D8A-E698517C0F65}" type="presParOf" srcId="{9EDFEF73-BDA3-49CC-97A6-AC5651AEF846}" destId="{83313824-A5AB-4BD9-B9CD-D4ACB9E9442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EF88CA-B076-4223-8C78-39260D0FB40D}" type="doc">
      <dgm:prSet loTypeId="urn:microsoft.com/office/officeart/2005/8/layout/equation1" loCatId="process" qsTypeId="urn:microsoft.com/office/officeart/2005/8/quickstyle/simple1" qsCatId="simple" csTypeId="urn:microsoft.com/office/officeart/2005/8/colors/accent6_2" csCatId="accent6" phldr="1"/>
      <dgm:spPr/>
    </dgm:pt>
    <dgm:pt modelId="{E33E81B4-6E11-486B-A24A-8108B12B9FF9}">
      <dgm:prSet phldrT="[Texte]" custT="1"/>
      <dgm:spPr/>
      <dgm:t>
        <a:bodyPr/>
        <a:lstStyle/>
        <a:p>
          <a:r>
            <a:rPr lang="fr-FR" sz="1200" dirty="0" smtClean="0"/>
            <a:t>20 918 984 627 331</a:t>
          </a:r>
        </a:p>
        <a:p>
          <a:r>
            <a:rPr lang="fr-FR" sz="1200" dirty="0" err="1" smtClean="0"/>
            <a:t>Nbr</a:t>
          </a:r>
          <a:r>
            <a:rPr lang="fr-FR" sz="1200" dirty="0" smtClean="0"/>
            <a:t> de Kcal dispo / jr</a:t>
          </a:r>
          <a:endParaRPr lang="fr-FR" sz="1200" dirty="0"/>
        </a:p>
      </dgm:t>
    </dgm:pt>
    <dgm:pt modelId="{7844B180-B116-447D-80FC-F3AA48FEDB2A}" type="parTrans" cxnId="{28AAD1AC-862A-4722-8010-29DDB1B76016}">
      <dgm:prSet/>
      <dgm:spPr/>
      <dgm:t>
        <a:bodyPr/>
        <a:lstStyle/>
        <a:p>
          <a:endParaRPr lang="fr-FR"/>
        </a:p>
      </dgm:t>
    </dgm:pt>
    <dgm:pt modelId="{D52FEA11-5DFF-44DA-A039-8615B0BAB5A6}" type="sibTrans" cxnId="{28AAD1AC-862A-4722-8010-29DDB1B76016}">
      <dgm:prSet/>
      <dgm:spPr/>
      <dgm:t>
        <a:bodyPr/>
        <a:lstStyle/>
        <a:p>
          <a:endParaRPr lang="fr-FR"/>
        </a:p>
      </dgm:t>
    </dgm:pt>
    <dgm:pt modelId="{FAC563B3-7C0D-427D-9F91-F5DC484A328C}">
      <dgm:prSet phldrT="[Texte]" custT="1"/>
      <dgm:spPr/>
      <dgm:t>
        <a:bodyPr/>
        <a:lstStyle/>
        <a:p>
          <a:r>
            <a:rPr lang="fr-FR" sz="1200" dirty="0" smtClean="0"/>
            <a:t>2 000</a:t>
          </a:r>
        </a:p>
        <a:p>
          <a:r>
            <a:rPr lang="fr-FR" sz="1200" dirty="0" smtClean="0"/>
            <a:t>Kcal / jr / pers</a:t>
          </a:r>
          <a:endParaRPr lang="fr-FR" sz="1200" dirty="0"/>
        </a:p>
      </dgm:t>
    </dgm:pt>
    <dgm:pt modelId="{8A4F8AE4-FC94-4D28-AE9A-33FD3996D19F}" type="parTrans" cxnId="{2D5A2E36-ECBD-43B5-B432-0D97A8E9BA5E}">
      <dgm:prSet/>
      <dgm:spPr/>
      <dgm:t>
        <a:bodyPr/>
        <a:lstStyle/>
        <a:p>
          <a:endParaRPr lang="fr-FR"/>
        </a:p>
      </dgm:t>
    </dgm:pt>
    <dgm:pt modelId="{C162E4EC-3646-4A00-82E0-11A47CD454B3}" type="sibTrans" cxnId="{2D5A2E36-ECBD-43B5-B432-0D97A8E9BA5E}">
      <dgm:prSet/>
      <dgm:spPr/>
      <dgm:t>
        <a:bodyPr/>
        <a:lstStyle/>
        <a:p>
          <a:endParaRPr lang="fr-FR"/>
        </a:p>
      </dgm:t>
    </dgm:pt>
    <dgm:pt modelId="{F09037B8-3765-4B6D-BE88-7CF9F9BB0D3E}">
      <dgm:prSet phldrT="[Texte]" custT="1"/>
      <dgm:spPr/>
      <dgm:t>
        <a:bodyPr/>
        <a:lstStyle/>
        <a:p>
          <a:r>
            <a:rPr lang="fr-FR" sz="1200" dirty="0" smtClean="0"/>
            <a:t>10 459 492 313</a:t>
          </a:r>
        </a:p>
        <a:p>
          <a:r>
            <a:rPr lang="fr-FR" sz="1200" dirty="0" err="1" smtClean="0"/>
            <a:t>Nbr</a:t>
          </a:r>
          <a:r>
            <a:rPr lang="fr-FR" sz="1200" dirty="0" smtClean="0"/>
            <a:t> de pers / jr  pouvant être nourris</a:t>
          </a:r>
          <a:endParaRPr lang="fr-FR" sz="1200" dirty="0"/>
        </a:p>
      </dgm:t>
    </dgm:pt>
    <dgm:pt modelId="{B2CC275F-E387-4A3A-BA43-7032FCF9C955}" type="parTrans" cxnId="{94994BB1-2E2C-4FB7-9D2C-B30879394D4F}">
      <dgm:prSet/>
      <dgm:spPr/>
      <dgm:t>
        <a:bodyPr/>
        <a:lstStyle/>
        <a:p>
          <a:endParaRPr lang="fr-FR"/>
        </a:p>
      </dgm:t>
    </dgm:pt>
    <dgm:pt modelId="{94D39270-1938-457F-BA98-22012D0E9D3D}" type="sibTrans" cxnId="{94994BB1-2E2C-4FB7-9D2C-B30879394D4F}">
      <dgm:prSet/>
      <dgm:spPr/>
      <dgm:t>
        <a:bodyPr/>
        <a:lstStyle/>
        <a:p>
          <a:endParaRPr lang="fr-FR"/>
        </a:p>
      </dgm:t>
    </dgm:pt>
    <dgm:pt modelId="{7EF65332-3D5B-4AE4-8A36-0501296817DB}" type="pres">
      <dgm:prSet presAssocID="{30EF88CA-B076-4223-8C78-39260D0FB40D}" presName="linearFlow" presStyleCnt="0">
        <dgm:presLayoutVars>
          <dgm:dir/>
          <dgm:resizeHandles val="exact"/>
        </dgm:presLayoutVars>
      </dgm:prSet>
      <dgm:spPr/>
    </dgm:pt>
    <dgm:pt modelId="{1218198F-F6F5-444C-A73E-0FA4D911CBAF}" type="pres">
      <dgm:prSet presAssocID="{E33E81B4-6E11-486B-A24A-8108B12B9FF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DBF675-31BF-4A04-9B58-5DB6674A658A}" type="pres">
      <dgm:prSet presAssocID="{D52FEA11-5DFF-44DA-A039-8615B0BAB5A6}" presName="spacerL" presStyleCnt="0"/>
      <dgm:spPr/>
    </dgm:pt>
    <dgm:pt modelId="{4D712DDF-9AD4-490A-852D-6D0DAD5ED114}" type="pres">
      <dgm:prSet presAssocID="{D52FEA11-5DFF-44DA-A039-8615B0BAB5A6}" presName="sibTrans" presStyleLbl="sibTrans2D1" presStyleIdx="0" presStyleCnt="2"/>
      <dgm:spPr>
        <a:prstGeom prst="mathDivide">
          <a:avLst/>
        </a:prstGeom>
      </dgm:spPr>
    </dgm:pt>
    <dgm:pt modelId="{172B1607-F6C2-4500-AE14-A891F22AB0CC}" type="pres">
      <dgm:prSet presAssocID="{D52FEA11-5DFF-44DA-A039-8615B0BAB5A6}" presName="spacerR" presStyleCnt="0"/>
      <dgm:spPr/>
    </dgm:pt>
    <dgm:pt modelId="{38BCF744-4B5B-4A9C-90B0-2851128F3D37}" type="pres">
      <dgm:prSet presAssocID="{FAC563B3-7C0D-427D-9F91-F5DC484A328C}" presName="node" presStyleLbl="node1" presStyleIdx="1" presStyleCnt="3">
        <dgm:presLayoutVars>
          <dgm:bulletEnabled val="1"/>
        </dgm:presLayoutVars>
      </dgm:prSet>
      <dgm:spPr/>
    </dgm:pt>
    <dgm:pt modelId="{17B2E80C-79F9-42D9-8472-66CB802301F6}" type="pres">
      <dgm:prSet presAssocID="{C162E4EC-3646-4A00-82E0-11A47CD454B3}" presName="spacerL" presStyleCnt="0"/>
      <dgm:spPr/>
    </dgm:pt>
    <dgm:pt modelId="{8E2C0554-927B-421C-99B8-363DA387A87A}" type="pres">
      <dgm:prSet presAssocID="{C162E4EC-3646-4A00-82E0-11A47CD454B3}" presName="sibTrans" presStyleLbl="sibTrans2D1" presStyleIdx="1" presStyleCnt="2"/>
      <dgm:spPr/>
    </dgm:pt>
    <dgm:pt modelId="{409DEF88-2622-40EF-ACFE-C77ED7BF1E5C}" type="pres">
      <dgm:prSet presAssocID="{C162E4EC-3646-4A00-82E0-11A47CD454B3}" presName="spacerR" presStyleCnt="0"/>
      <dgm:spPr/>
    </dgm:pt>
    <dgm:pt modelId="{E54230EF-D7EF-455D-A02E-03D6436DF98A}" type="pres">
      <dgm:prSet presAssocID="{F09037B8-3765-4B6D-BE88-7CF9F9BB0D3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8AFBA0D-CC45-4182-A834-9DE66407CDA7}" type="presOf" srcId="{D52FEA11-5DFF-44DA-A039-8615B0BAB5A6}" destId="{4D712DDF-9AD4-490A-852D-6D0DAD5ED114}" srcOrd="0" destOrd="0" presId="urn:microsoft.com/office/officeart/2005/8/layout/equation1"/>
    <dgm:cxn modelId="{28AAD1AC-862A-4722-8010-29DDB1B76016}" srcId="{30EF88CA-B076-4223-8C78-39260D0FB40D}" destId="{E33E81B4-6E11-486B-A24A-8108B12B9FF9}" srcOrd="0" destOrd="0" parTransId="{7844B180-B116-447D-80FC-F3AA48FEDB2A}" sibTransId="{D52FEA11-5DFF-44DA-A039-8615B0BAB5A6}"/>
    <dgm:cxn modelId="{F05F6763-BF39-465C-BA88-BFAB1A5907E6}" type="presOf" srcId="{E33E81B4-6E11-486B-A24A-8108B12B9FF9}" destId="{1218198F-F6F5-444C-A73E-0FA4D911CBAF}" srcOrd="0" destOrd="0" presId="urn:microsoft.com/office/officeart/2005/8/layout/equation1"/>
    <dgm:cxn modelId="{94994BB1-2E2C-4FB7-9D2C-B30879394D4F}" srcId="{30EF88CA-B076-4223-8C78-39260D0FB40D}" destId="{F09037B8-3765-4B6D-BE88-7CF9F9BB0D3E}" srcOrd="2" destOrd="0" parTransId="{B2CC275F-E387-4A3A-BA43-7032FCF9C955}" sibTransId="{94D39270-1938-457F-BA98-22012D0E9D3D}"/>
    <dgm:cxn modelId="{E8401F80-42EA-4137-8EBD-0075736FFDFB}" type="presOf" srcId="{FAC563B3-7C0D-427D-9F91-F5DC484A328C}" destId="{38BCF744-4B5B-4A9C-90B0-2851128F3D37}" srcOrd="0" destOrd="0" presId="urn:microsoft.com/office/officeart/2005/8/layout/equation1"/>
    <dgm:cxn modelId="{BD43517B-F531-4B10-A455-BD33EC78C4E8}" type="presOf" srcId="{30EF88CA-B076-4223-8C78-39260D0FB40D}" destId="{7EF65332-3D5B-4AE4-8A36-0501296817DB}" srcOrd="0" destOrd="0" presId="urn:microsoft.com/office/officeart/2005/8/layout/equation1"/>
    <dgm:cxn modelId="{2D5A2E36-ECBD-43B5-B432-0D97A8E9BA5E}" srcId="{30EF88CA-B076-4223-8C78-39260D0FB40D}" destId="{FAC563B3-7C0D-427D-9F91-F5DC484A328C}" srcOrd="1" destOrd="0" parTransId="{8A4F8AE4-FC94-4D28-AE9A-33FD3996D19F}" sibTransId="{C162E4EC-3646-4A00-82E0-11A47CD454B3}"/>
    <dgm:cxn modelId="{A7541C8B-8432-4E3E-B272-C57F97B62F4D}" type="presOf" srcId="{C162E4EC-3646-4A00-82E0-11A47CD454B3}" destId="{8E2C0554-927B-421C-99B8-363DA387A87A}" srcOrd="0" destOrd="0" presId="urn:microsoft.com/office/officeart/2005/8/layout/equation1"/>
    <dgm:cxn modelId="{2C106DB9-8B34-4FCE-9380-5FEE07AAB360}" type="presOf" srcId="{F09037B8-3765-4B6D-BE88-7CF9F9BB0D3E}" destId="{E54230EF-D7EF-455D-A02E-03D6436DF98A}" srcOrd="0" destOrd="0" presId="urn:microsoft.com/office/officeart/2005/8/layout/equation1"/>
    <dgm:cxn modelId="{737AC6B1-E55E-48D1-BD53-7262D465C8D8}" type="presParOf" srcId="{7EF65332-3D5B-4AE4-8A36-0501296817DB}" destId="{1218198F-F6F5-444C-A73E-0FA4D911CBAF}" srcOrd="0" destOrd="0" presId="urn:microsoft.com/office/officeart/2005/8/layout/equation1"/>
    <dgm:cxn modelId="{2AC48216-D2BB-4C70-8AFA-8FE9A08E239D}" type="presParOf" srcId="{7EF65332-3D5B-4AE4-8A36-0501296817DB}" destId="{7DDBF675-31BF-4A04-9B58-5DB6674A658A}" srcOrd="1" destOrd="0" presId="urn:microsoft.com/office/officeart/2005/8/layout/equation1"/>
    <dgm:cxn modelId="{37BD356E-06A1-4B81-BD54-D7599244FE06}" type="presParOf" srcId="{7EF65332-3D5B-4AE4-8A36-0501296817DB}" destId="{4D712DDF-9AD4-490A-852D-6D0DAD5ED114}" srcOrd="2" destOrd="0" presId="urn:microsoft.com/office/officeart/2005/8/layout/equation1"/>
    <dgm:cxn modelId="{1E92F5B1-2860-451D-BEFF-E31F6079A97D}" type="presParOf" srcId="{7EF65332-3D5B-4AE4-8A36-0501296817DB}" destId="{172B1607-F6C2-4500-AE14-A891F22AB0CC}" srcOrd="3" destOrd="0" presId="urn:microsoft.com/office/officeart/2005/8/layout/equation1"/>
    <dgm:cxn modelId="{6405423E-400C-48C4-B9A9-400464308D32}" type="presParOf" srcId="{7EF65332-3D5B-4AE4-8A36-0501296817DB}" destId="{38BCF744-4B5B-4A9C-90B0-2851128F3D37}" srcOrd="4" destOrd="0" presId="urn:microsoft.com/office/officeart/2005/8/layout/equation1"/>
    <dgm:cxn modelId="{EC265911-E2A9-4FC0-A07F-C5F4E5D26456}" type="presParOf" srcId="{7EF65332-3D5B-4AE4-8A36-0501296817DB}" destId="{17B2E80C-79F9-42D9-8472-66CB802301F6}" srcOrd="5" destOrd="0" presId="urn:microsoft.com/office/officeart/2005/8/layout/equation1"/>
    <dgm:cxn modelId="{055A6F8C-A5D3-4575-8A68-B16247E54F2B}" type="presParOf" srcId="{7EF65332-3D5B-4AE4-8A36-0501296817DB}" destId="{8E2C0554-927B-421C-99B8-363DA387A87A}" srcOrd="6" destOrd="0" presId="urn:microsoft.com/office/officeart/2005/8/layout/equation1"/>
    <dgm:cxn modelId="{DB2875B7-E49A-44AC-944B-6452F6D55601}" type="presParOf" srcId="{7EF65332-3D5B-4AE4-8A36-0501296817DB}" destId="{409DEF88-2622-40EF-ACFE-C77ED7BF1E5C}" srcOrd="7" destOrd="0" presId="urn:microsoft.com/office/officeart/2005/8/layout/equation1"/>
    <dgm:cxn modelId="{87E79CEC-07D3-4212-AC6C-E200CE6D5EDC}" type="presParOf" srcId="{7EF65332-3D5B-4AE4-8A36-0501296817DB}" destId="{E54230EF-D7EF-455D-A02E-03D6436DF98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EF88CA-B076-4223-8C78-39260D0FB40D}" type="doc">
      <dgm:prSet loTypeId="urn:microsoft.com/office/officeart/2005/8/layout/equation1" loCatId="process" qsTypeId="urn:microsoft.com/office/officeart/2005/8/quickstyle/simple1" qsCatId="simple" csTypeId="urn:microsoft.com/office/officeart/2005/8/colors/accent5_2" csCatId="accent5" phldr="1"/>
      <dgm:spPr/>
    </dgm:pt>
    <dgm:pt modelId="{E33E81B4-6E11-486B-A24A-8108B12B9FF9}">
      <dgm:prSet phldrT="[Texte]" custT="1"/>
      <dgm:spPr/>
      <dgm:t>
        <a:bodyPr/>
        <a:lstStyle/>
        <a:p>
          <a:r>
            <a:rPr lang="fr-FR" sz="1200" dirty="0" smtClean="0"/>
            <a:t>17 260 764 211 501</a:t>
          </a:r>
        </a:p>
        <a:p>
          <a:r>
            <a:rPr lang="fr-FR" sz="1200" dirty="0" err="1" smtClean="0"/>
            <a:t>Nbr</a:t>
          </a:r>
          <a:r>
            <a:rPr lang="fr-FR" sz="1200" dirty="0" smtClean="0"/>
            <a:t> de Kcal végétales dispo / jr</a:t>
          </a:r>
          <a:endParaRPr lang="fr-FR" sz="1200" dirty="0"/>
        </a:p>
      </dgm:t>
    </dgm:pt>
    <dgm:pt modelId="{7844B180-B116-447D-80FC-F3AA48FEDB2A}" type="parTrans" cxnId="{28AAD1AC-862A-4722-8010-29DDB1B76016}">
      <dgm:prSet/>
      <dgm:spPr/>
      <dgm:t>
        <a:bodyPr/>
        <a:lstStyle/>
        <a:p>
          <a:endParaRPr lang="fr-FR"/>
        </a:p>
      </dgm:t>
    </dgm:pt>
    <dgm:pt modelId="{D52FEA11-5DFF-44DA-A039-8615B0BAB5A6}" type="sibTrans" cxnId="{28AAD1AC-862A-4722-8010-29DDB1B76016}">
      <dgm:prSet/>
      <dgm:spPr/>
      <dgm:t>
        <a:bodyPr/>
        <a:lstStyle/>
        <a:p>
          <a:endParaRPr lang="fr-FR"/>
        </a:p>
      </dgm:t>
    </dgm:pt>
    <dgm:pt modelId="{FAC563B3-7C0D-427D-9F91-F5DC484A328C}">
      <dgm:prSet phldrT="[Texte]" custT="1"/>
      <dgm:spPr/>
      <dgm:t>
        <a:bodyPr/>
        <a:lstStyle/>
        <a:p>
          <a:r>
            <a:rPr lang="fr-FR" sz="1200" dirty="0" smtClean="0"/>
            <a:t>2 000</a:t>
          </a:r>
        </a:p>
        <a:p>
          <a:r>
            <a:rPr lang="fr-FR" sz="1200" dirty="0" smtClean="0"/>
            <a:t>Kcal / jr / pers</a:t>
          </a:r>
          <a:endParaRPr lang="fr-FR" sz="1200" dirty="0"/>
        </a:p>
      </dgm:t>
    </dgm:pt>
    <dgm:pt modelId="{8A4F8AE4-FC94-4D28-AE9A-33FD3996D19F}" type="parTrans" cxnId="{2D5A2E36-ECBD-43B5-B432-0D97A8E9BA5E}">
      <dgm:prSet/>
      <dgm:spPr/>
      <dgm:t>
        <a:bodyPr/>
        <a:lstStyle/>
        <a:p>
          <a:endParaRPr lang="fr-FR"/>
        </a:p>
      </dgm:t>
    </dgm:pt>
    <dgm:pt modelId="{C162E4EC-3646-4A00-82E0-11A47CD454B3}" type="sibTrans" cxnId="{2D5A2E36-ECBD-43B5-B432-0D97A8E9BA5E}">
      <dgm:prSet/>
      <dgm:spPr/>
      <dgm:t>
        <a:bodyPr/>
        <a:lstStyle/>
        <a:p>
          <a:endParaRPr lang="fr-FR"/>
        </a:p>
      </dgm:t>
    </dgm:pt>
    <dgm:pt modelId="{F09037B8-3765-4B6D-BE88-7CF9F9BB0D3E}">
      <dgm:prSet phldrT="[Texte]" custT="1"/>
      <dgm:spPr/>
      <dgm:t>
        <a:bodyPr/>
        <a:lstStyle/>
        <a:p>
          <a:r>
            <a:rPr lang="fr-FR" sz="1200" dirty="0" smtClean="0"/>
            <a:t>8 630 382 105</a:t>
          </a:r>
        </a:p>
        <a:p>
          <a:r>
            <a:rPr lang="fr-FR" sz="1200" dirty="0" err="1" smtClean="0"/>
            <a:t>Nbr</a:t>
          </a:r>
          <a:r>
            <a:rPr lang="fr-FR" sz="1200" dirty="0" smtClean="0"/>
            <a:t> de pers / jr  pouvant être nourris</a:t>
          </a:r>
          <a:endParaRPr lang="fr-FR" sz="1200" dirty="0"/>
        </a:p>
      </dgm:t>
    </dgm:pt>
    <dgm:pt modelId="{B2CC275F-E387-4A3A-BA43-7032FCF9C955}" type="parTrans" cxnId="{94994BB1-2E2C-4FB7-9D2C-B30879394D4F}">
      <dgm:prSet/>
      <dgm:spPr/>
      <dgm:t>
        <a:bodyPr/>
        <a:lstStyle/>
        <a:p>
          <a:endParaRPr lang="fr-FR"/>
        </a:p>
      </dgm:t>
    </dgm:pt>
    <dgm:pt modelId="{94D39270-1938-457F-BA98-22012D0E9D3D}" type="sibTrans" cxnId="{94994BB1-2E2C-4FB7-9D2C-B30879394D4F}">
      <dgm:prSet/>
      <dgm:spPr/>
      <dgm:t>
        <a:bodyPr/>
        <a:lstStyle/>
        <a:p>
          <a:endParaRPr lang="fr-FR"/>
        </a:p>
      </dgm:t>
    </dgm:pt>
    <dgm:pt modelId="{7EF65332-3D5B-4AE4-8A36-0501296817DB}" type="pres">
      <dgm:prSet presAssocID="{30EF88CA-B076-4223-8C78-39260D0FB40D}" presName="linearFlow" presStyleCnt="0">
        <dgm:presLayoutVars>
          <dgm:dir/>
          <dgm:resizeHandles val="exact"/>
        </dgm:presLayoutVars>
      </dgm:prSet>
      <dgm:spPr/>
    </dgm:pt>
    <dgm:pt modelId="{1218198F-F6F5-444C-A73E-0FA4D911CBAF}" type="pres">
      <dgm:prSet presAssocID="{E33E81B4-6E11-486B-A24A-8108B12B9FF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DBF675-31BF-4A04-9B58-5DB6674A658A}" type="pres">
      <dgm:prSet presAssocID="{D52FEA11-5DFF-44DA-A039-8615B0BAB5A6}" presName="spacerL" presStyleCnt="0"/>
      <dgm:spPr/>
    </dgm:pt>
    <dgm:pt modelId="{4D712DDF-9AD4-490A-852D-6D0DAD5ED114}" type="pres">
      <dgm:prSet presAssocID="{D52FEA11-5DFF-44DA-A039-8615B0BAB5A6}" presName="sibTrans" presStyleLbl="sibTrans2D1" presStyleIdx="0" presStyleCnt="2"/>
      <dgm:spPr>
        <a:prstGeom prst="mathDivide">
          <a:avLst/>
        </a:prstGeom>
      </dgm:spPr>
    </dgm:pt>
    <dgm:pt modelId="{172B1607-F6C2-4500-AE14-A891F22AB0CC}" type="pres">
      <dgm:prSet presAssocID="{D52FEA11-5DFF-44DA-A039-8615B0BAB5A6}" presName="spacerR" presStyleCnt="0"/>
      <dgm:spPr/>
    </dgm:pt>
    <dgm:pt modelId="{38BCF744-4B5B-4A9C-90B0-2851128F3D37}" type="pres">
      <dgm:prSet presAssocID="{FAC563B3-7C0D-427D-9F91-F5DC484A328C}" presName="node" presStyleLbl="node1" presStyleIdx="1" presStyleCnt="3">
        <dgm:presLayoutVars>
          <dgm:bulletEnabled val="1"/>
        </dgm:presLayoutVars>
      </dgm:prSet>
      <dgm:spPr/>
    </dgm:pt>
    <dgm:pt modelId="{17B2E80C-79F9-42D9-8472-66CB802301F6}" type="pres">
      <dgm:prSet presAssocID="{C162E4EC-3646-4A00-82E0-11A47CD454B3}" presName="spacerL" presStyleCnt="0"/>
      <dgm:spPr/>
    </dgm:pt>
    <dgm:pt modelId="{8E2C0554-927B-421C-99B8-363DA387A87A}" type="pres">
      <dgm:prSet presAssocID="{C162E4EC-3646-4A00-82E0-11A47CD454B3}" presName="sibTrans" presStyleLbl="sibTrans2D1" presStyleIdx="1" presStyleCnt="2"/>
      <dgm:spPr/>
    </dgm:pt>
    <dgm:pt modelId="{409DEF88-2622-40EF-ACFE-C77ED7BF1E5C}" type="pres">
      <dgm:prSet presAssocID="{C162E4EC-3646-4A00-82E0-11A47CD454B3}" presName="spacerR" presStyleCnt="0"/>
      <dgm:spPr/>
    </dgm:pt>
    <dgm:pt modelId="{E54230EF-D7EF-455D-A02E-03D6436DF98A}" type="pres">
      <dgm:prSet presAssocID="{F09037B8-3765-4B6D-BE88-7CF9F9BB0D3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D5A2E36-ECBD-43B5-B432-0D97A8E9BA5E}" srcId="{30EF88CA-B076-4223-8C78-39260D0FB40D}" destId="{FAC563B3-7C0D-427D-9F91-F5DC484A328C}" srcOrd="1" destOrd="0" parTransId="{8A4F8AE4-FC94-4D28-AE9A-33FD3996D19F}" sibTransId="{C162E4EC-3646-4A00-82E0-11A47CD454B3}"/>
    <dgm:cxn modelId="{94994BB1-2E2C-4FB7-9D2C-B30879394D4F}" srcId="{30EF88CA-B076-4223-8C78-39260D0FB40D}" destId="{F09037B8-3765-4B6D-BE88-7CF9F9BB0D3E}" srcOrd="2" destOrd="0" parTransId="{B2CC275F-E387-4A3A-BA43-7032FCF9C955}" sibTransId="{94D39270-1938-457F-BA98-22012D0E9D3D}"/>
    <dgm:cxn modelId="{466E8DC9-18D1-4652-BD70-E1DBDAFCA332}" type="presOf" srcId="{30EF88CA-B076-4223-8C78-39260D0FB40D}" destId="{7EF65332-3D5B-4AE4-8A36-0501296817DB}" srcOrd="0" destOrd="0" presId="urn:microsoft.com/office/officeart/2005/8/layout/equation1"/>
    <dgm:cxn modelId="{B51CC59C-C192-4458-8925-0E76F181BB73}" type="presOf" srcId="{C162E4EC-3646-4A00-82E0-11A47CD454B3}" destId="{8E2C0554-927B-421C-99B8-363DA387A87A}" srcOrd="0" destOrd="0" presId="urn:microsoft.com/office/officeart/2005/8/layout/equation1"/>
    <dgm:cxn modelId="{71859428-9287-4C34-8211-28012208C08A}" type="presOf" srcId="{E33E81B4-6E11-486B-A24A-8108B12B9FF9}" destId="{1218198F-F6F5-444C-A73E-0FA4D911CBAF}" srcOrd="0" destOrd="0" presId="urn:microsoft.com/office/officeart/2005/8/layout/equation1"/>
    <dgm:cxn modelId="{29AF7867-7B10-4947-B056-9F069C13EEEC}" type="presOf" srcId="{D52FEA11-5DFF-44DA-A039-8615B0BAB5A6}" destId="{4D712DDF-9AD4-490A-852D-6D0DAD5ED114}" srcOrd="0" destOrd="0" presId="urn:microsoft.com/office/officeart/2005/8/layout/equation1"/>
    <dgm:cxn modelId="{E63B1623-9D94-4295-9467-3038FE332965}" type="presOf" srcId="{F09037B8-3765-4B6D-BE88-7CF9F9BB0D3E}" destId="{E54230EF-D7EF-455D-A02E-03D6436DF98A}" srcOrd="0" destOrd="0" presId="urn:microsoft.com/office/officeart/2005/8/layout/equation1"/>
    <dgm:cxn modelId="{28AAD1AC-862A-4722-8010-29DDB1B76016}" srcId="{30EF88CA-B076-4223-8C78-39260D0FB40D}" destId="{E33E81B4-6E11-486B-A24A-8108B12B9FF9}" srcOrd="0" destOrd="0" parTransId="{7844B180-B116-447D-80FC-F3AA48FEDB2A}" sibTransId="{D52FEA11-5DFF-44DA-A039-8615B0BAB5A6}"/>
    <dgm:cxn modelId="{C7824DB5-EE2E-4C86-8CD6-3573403AD983}" type="presOf" srcId="{FAC563B3-7C0D-427D-9F91-F5DC484A328C}" destId="{38BCF744-4B5B-4A9C-90B0-2851128F3D37}" srcOrd="0" destOrd="0" presId="urn:microsoft.com/office/officeart/2005/8/layout/equation1"/>
    <dgm:cxn modelId="{579B51B0-6E44-4DBB-8744-5089F0712143}" type="presParOf" srcId="{7EF65332-3D5B-4AE4-8A36-0501296817DB}" destId="{1218198F-F6F5-444C-A73E-0FA4D911CBAF}" srcOrd="0" destOrd="0" presId="urn:microsoft.com/office/officeart/2005/8/layout/equation1"/>
    <dgm:cxn modelId="{57473CDC-4AED-468E-8E03-B9888A999AF1}" type="presParOf" srcId="{7EF65332-3D5B-4AE4-8A36-0501296817DB}" destId="{7DDBF675-31BF-4A04-9B58-5DB6674A658A}" srcOrd="1" destOrd="0" presId="urn:microsoft.com/office/officeart/2005/8/layout/equation1"/>
    <dgm:cxn modelId="{A4FBB2B7-D957-411F-BD24-536686EC252E}" type="presParOf" srcId="{7EF65332-3D5B-4AE4-8A36-0501296817DB}" destId="{4D712DDF-9AD4-490A-852D-6D0DAD5ED114}" srcOrd="2" destOrd="0" presId="urn:microsoft.com/office/officeart/2005/8/layout/equation1"/>
    <dgm:cxn modelId="{7E6207FE-BF41-4DCF-8F0F-F481B71A3C0A}" type="presParOf" srcId="{7EF65332-3D5B-4AE4-8A36-0501296817DB}" destId="{172B1607-F6C2-4500-AE14-A891F22AB0CC}" srcOrd="3" destOrd="0" presId="urn:microsoft.com/office/officeart/2005/8/layout/equation1"/>
    <dgm:cxn modelId="{4DD0616F-477E-4AA4-9FCA-BE25E197C482}" type="presParOf" srcId="{7EF65332-3D5B-4AE4-8A36-0501296817DB}" destId="{38BCF744-4B5B-4A9C-90B0-2851128F3D37}" srcOrd="4" destOrd="0" presId="urn:microsoft.com/office/officeart/2005/8/layout/equation1"/>
    <dgm:cxn modelId="{1B9C3F8F-2F23-47E9-AFE1-CCE6468E4E99}" type="presParOf" srcId="{7EF65332-3D5B-4AE4-8A36-0501296817DB}" destId="{17B2E80C-79F9-42D9-8472-66CB802301F6}" srcOrd="5" destOrd="0" presId="urn:microsoft.com/office/officeart/2005/8/layout/equation1"/>
    <dgm:cxn modelId="{36E72A37-DE61-4EB6-BA41-39BEB18A17FB}" type="presParOf" srcId="{7EF65332-3D5B-4AE4-8A36-0501296817DB}" destId="{8E2C0554-927B-421C-99B8-363DA387A87A}" srcOrd="6" destOrd="0" presId="urn:microsoft.com/office/officeart/2005/8/layout/equation1"/>
    <dgm:cxn modelId="{C9BD167B-A3A7-4D3D-AE79-A4E6DE799371}" type="presParOf" srcId="{7EF65332-3D5B-4AE4-8A36-0501296817DB}" destId="{409DEF88-2622-40EF-ACFE-C77ED7BF1E5C}" srcOrd="7" destOrd="0" presId="urn:microsoft.com/office/officeart/2005/8/layout/equation1"/>
    <dgm:cxn modelId="{270FC96B-9939-46F7-9211-AC606851ACD0}" type="presParOf" srcId="{7EF65332-3D5B-4AE4-8A36-0501296817DB}" destId="{E54230EF-D7EF-455D-A02E-03D6436DF98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4AD9CA-6834-49B4-8B83-853E7C94C6A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A2FA274-83B2-4114-B8FE-B775BFB42787}">
      <dgm:prSet phldrT="[Texte]" custT="1"/>
      <dgm:spPr>
        <a:solidFill>
          <a:schemeClr val="accent6"/>
        </a:solidFill>
      </dgm:spPr>
      <dgm:t>
        <a:bodyPr/>
        <a:lstStyle/>
        <a:p>
          <a:r>
            <a:rPr lang="fr-FR" sz="1400" dirty="0" smtClean="0"/>
            <a:t>Personnes pouvant être nourries</a:t>
          </a:r>
        </a:p>
        <a:p>
          <a:r>
            <a:rPr lang="fr-FR" sz="1400" dirty="0" smtClean="0"/>
            <a:t>96 374 660</a:t>
          </a:r>
          <a:endParaRPr lang="fr-FR" sz="1400" dirty="0"/>
        </a:p>
      </dgm:t>
    </dgm:pt>
    <dgm:pt modelId="{791B5CFE-9165-4D64-8764-118629622030}" type="parTrans" cxnId="{9C3FD93A-AC12-4771-854B-165E32F37D7F}">
      <dgm:prSet/>
      <dgm:spPr/>
      <dgm:t>
        <a:bodyPr/>
        <a:lstStyle/>
        <a:p>
          <a:endParaRPr lang="fr-FR"/>
        </a:p>
      </dgm:t>
    </dgm:pt>
    <dgm:pt modelId="{775A9366-3AFA-4B17-970D-F017D6313451}" type="sibTrans" cxnId="{9C3FD93A-AC12-4771-854B-165E32F37D7F}">
      <dgm:prSet/>
      <dgm:spPr/>
      <dgm:t>
        <a:bodyPr/>
        <a:lstStyle/>
        <a:p>
          <a:endParaRPr lang="fr-FR"/>
        </a:p>
      </dgm:t>
    </dgm:pt>
    <dgm:pt modelId="{A9431C2E-D132-47F2-A8C4-70AC1C575C7D}">
      <dgm:prSet phldrT="[Texte]" custT="1"/>
      <dgm:spPr/>
      <dgm:t>
        <a:bodyPr/>
        <a:lstStyle/>
        <a:p>
          <a:r>
            <a:rPr lang="fr-FR" sz="1400" dirty="0" smtClean="0"/>
            <a:t>Population</a:t>
          </a:r>
        </a:p>
        <a:p>
          <a:r>
            <a:rPr lang="fr-FR" sz="1400" dirty="0" smtClean="0"/>
            <a:t>69 209 810</a:t>
          </a:r>
          <a:endParaRPr lang="fr-FR" sz="1400" dirty="0"/>
        </a:p>
      </dgm:t>
    </dgm:pt>
    <dgm:pt modelId="{B285A94A-DBC6-41AA-BCA7-91E2FCD4C448}" type="parTrans" cxnId="{C98B6A0A-B847-4E1E-BD37-E27875C81B04}">
      <dgm:prSet/>
      <dgm:spPr/>
      <dgm:t>
        <a:bodyPr/>
        <a:lstStyle/>
        <a:p>
          <a:endParaRPr lang="fr-FR"/>
        </a:p>
      </dgm:t>
    </dgm:pt>
    <dgm:pt modelId="{07F36D30-156B-492F-8E23-44B6191B2A32}" type="sibTrans" cxnId="{C98B6A0A-B847-4E1E-BD37-E27875C81B04}">
      <dgm:prSet/>
      <dgm:spPr/>
      <dgm:t>
        <a:bodyPr/>
        <a:lstStyle/>
        <a:p>
          <a:endParaRPr lang="fr-FR"/>
        </a:p>
      </dgm:t>
    </dgm:pt>
    <dgm:pt modelId="{D46EB2AC-0443-4F0F-9417-02BB78943AB7}">
      <dgm:prSet phldrT="[Texte]" custT="1"/>
      <dgm:spPr>
        <a:solidFill>
          <a:schemeClr val="accent4"/>
        </a:solidFill>
      </dgm:spPr>
      <dgm:t>
        <a:bodyPr/>
        <a:lstStyle/>
        <a:p>
          <a:r>
            <a:rPr lang="fr-FR" sz="1400" dirty="0" smtClean="0"/>
            <a:t>Sous nutrition</a:t>
          </a:r>
        </a:p>
        <a:p>
          <a:r>
            <a:rPr lang="fr-FR" sz="1400" dirty="0" smtClean="0"/>
            <a:t>8,96% </a:t>
          </a:r>
          <a:endParaRPr lang="fr-FR" sz="1400" dirty="0"/>
        </a:p>
      </dgm:t>
    </dgm:pt>
    <dgm:pt modelId="{82EA3021-B1D3-49EF-BD6B-F3DA44A8987D}" type="parTrans" cxnId="{B3FF79A9-4BE4-427A-90D8-D8BFA2335084}">
      <dgm:prSet/>
      <dgm:spPr/>
      <dgm:t>
        <a:bodyPr/>
        <a:lstStyle/>
        <a:p>
          <a:endParaRPr lang="fr-FR"/>
        </a:p>
      </dgm:t>
    </dgm:pt>
    <dgm:pt modelId="{F1FF4BA1-4D3E-466B-BD3B-6E3C735F171C}" type="sibTrans" cxnId="{B3FF79A9-4BE4-427A-90D8-D8BFA2335084}">
      <dgm:prSet/>
      <dgm:spPr/>
      <dgm:t>
        <a:bodyPr/>
        <a:lstStyle/>
        <a:p>
          <a:endParaRPr lang="fr-FR"/>
        </a:p>
      </dgm:t>
    </dgm:pt>
    <dgm:pt modelId="{34AB9C41-0316-47B1-84B3-62B5977FA1BB}" type="pres">
      <dgm:prSet presAssocID="{364AD9CA-6834-49B4-8B83-853E7C94C6A6}" presName="Name0" presStyleCnt="0">
        <dgm:presLayoutVars>
          <dgm:chMax val="7"/>
          <dgm:resizeHandles val="exact"/>
        </dgm:presLayoutVars>
      </dgm:prSet>
      <dgm:spPr/>
    </dgm:pt>
    <dgm:pt modelId="{BEAAA21E-2FAC-4561-AD97-82DE7352614F}" type="pres">
      <dgm:prSet presAssocID="{364AD9CA-6834-49B4-8B83-853E7C94C6A6}" presName="comp1" presStyleCnt="0"/>
      <dgm:spPr/>
    </dgm:pt>
    <dgm:pt modelId="{7D2F05B6-2528-4D24-A79E-6B71D2AE539C}" type="pres">
      <dgm:prSet presAssocID="{364AD9CA-6834-49B4-8B83-853E7C94C6A6}" presName="circle1" presStyleLbl="node1" presStyleIdx="0" presStyleCnt="3"/>
      <dgm:spPr/>
      <dgm:t>
        <a:bodyPr/>
        <a:lstStyle/>
        <a:p>
          <a:endParaRPr lang="fr-FR"/>
        </a:p>
      </dgm:t>
    </dgm:pt>
    <dgm:pt modelId="{ACF4A14E-6953-44EB-8D08-CF7EF50A9185}" type="pres">
      <dgm:prSet presAssocID="{364AD9CA-6834-49B4-8B83-853E7C94C6A6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9AD629-88FB-4860-AB75-74F705B633EF}" type="pres">
      <dgm:prSet presAssocID="{364AD9CA-6834-49B4-8B83-853E7C94C6A6}" presName="comp2" presStyleCnt="0"/>
      <dgm:spPr/>
    </dgm:pt>
    <dgm:pt modelId="{C6E25A5A-DB6B-4CFC-8B58-642D9BA760AB}" type="pres">
      <dgm:prSet presAssocID="{364AD9CA-6834-49B4-8B83-853E7C94C6A6}" presName="circle2" presStyleLbl="node1" presStyleIdx="1" presStyleCnt="3"/>
      <dgm:spPr/>
      <dgm:t>
        <a:bodyPr/>
        <a:lstStyle/>
        <a:p>
          <a:endParaRPr lang="fr-FR"/>
        </a:p>
      </dgm:t>
    </dgm:pt>
    <dgm:pt modelId="{32C0259E-1F97-420B-B97F-83515482FE93}" type="pres">
      <dgm:prSet presAssocID="{364AD9CA-6834-49B4-8B83-853E7C94C6A6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436BD8-0C3F-48CB-8A1A-22B955B42E1D}" type="pres">
      <dgm:prSet presAssocID="{364AD9CA-6834-49B4-8B83-853E7C94C6A6}" presName="comp3" presStyleCnt="0"/>
      <dgm:spPr/>
    </dgm:pt>
    <dgm:pt modelId="{6CD812FB-50B5-4826-BD16-E296B9C79894}" type="pres">
      <dgm:prSet presAssocID="{364AD9CA-6834-49B4-8B83-853E7C94C6A6}" presName="circle3" presStyleLbl="node1" presStyleIdx="2" presStyleCnt="3"/>
      <dgm:spPr/>
      <dgm:t>
        <a:bodyPr/>
        <a:lstStyle/>
        <a:p>
          <a:endParaRPr lang="fr-FR"/>
        </a:p>
      </dgm:t>
    </dgm:pt>
    <dgm:pt modelId="{140420D4-F20F-4E2D-A380-FF578D5F5F9D}" type="pres">
      <dgm:prSet presAssocID="{364AD9CA-6834-49B4-8B83-853E7C94C6A6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FF79A9-4BE4-427A-90D8-D8BFA2335084}" srcId="{364AD9CA-6834-49B4-8B83-853E7C94C6A6}" destId="{D46EB2AC-0443-4F0F-9417-02BB78943AB7}" srcOrd="2" destOrd="0" parTransId="{82EA3021-B1D3-49EF-BD6B-F3DA44A8987D}" sibTransId="{F1FF4BA1-4D3E-466B-BD3B-6E3C735F171C}"/>
    <dgm:cxn modelId="{F7623C47-C7C6-4A7F-8CCF-7303F72E4DE3}" type="presOf" srcId="{4A2FA274-83B2-4114-B8FE-B775BFB42787}" destId="{7D2F05B6-2528-4D24-A79E-6B71D2AE539C}" srcOrd="0" destOrd="0" presId="urn:microsoft.com/office/officeart/2005/8/layout/venn2"/>
    <dgm:cxn modelId="{D480F959-C140-459E-94FC-A5EA85119D59}" type="presOf" srcId="{D46EB2AC-0443-4F0F-9417-02BB78943AB7}" destId="{140420D4-F20F-4E2D-A380-FF578D5F5F9D}" srcOrd="1" destOrd="0" presId="urn:microsoft.com/office/officeart/2005/8/layout/venn2"/>
    <dgm:cxn modelId="{58C9837D-4B6C-4CC9-A05C-1164832DC14D}" type="presOf" srcId="{D46EB2AC-0443-4F0F-9417-02BB78943AB7}" destId="{6CD812FB-50B5-4826-BD16-E296B9C79894}" srcOrd="0" destOrd="0" presId="urn:microsoft.com/office/officeart/2005/8/layout/venn2"/>
    <dgm:cxn modelId="{9A759032-B2E9-4C8E-8842-7B0E4B012CA6}" type="presOf" srcId="{A9431C2E-D132-47F2-A8C4-70AC1C575C7D}" destId="{C6E25A5A-DB6B-4CFC-8B58-642D9BA760AB}" srcOrd="0" destOrd="0" presId="urn:microsoft.com/office/officeart/2005/8/layout/venn2"/>
    <dgm:cxn modelId="{9C3FD93A-AC12-4771-854B-165E32F37D7F}" srcId="{364AD9CA-6834-49B4-8B83-853E7C94C6A6}" destId="{4A2FA274-83B2-4114-B8FE-B775BFB42787}" srcOrd="0" destOrd="0" parTransId="{791B5CFE-9165-4D64-8764-118629622030}" sibTransId="{775A9366-3AFA-4B17-970D-F017D6313451}"/>
    <dgm:cxn modelId="{C98B6A0A-B847-4E1E-BD37-E27875C81B04}" srcId="{364AD9CA-6834-49B4-8B83-853E7C94C6A6}" destId="{A9431C2E-D132-47F2-A8C4-70AC1C575C7D}" srcOrd="1" destOrd="0" parTransId="{B285A94A-DBC6-41AA-BCA7-91E2FCD4C448}" sibTransId="{07F36D30-156B-492F-8E23-44B6191B2A32}"/>
    <dgm:cxn modelId="{328A5780-1790-4889-B021-600ADDAF920E}" type="presOf" srcId="{4A2FA274-83B2-4114-B8FE-B775BFB42787}" destId="{ACF4A14E-6953-44EB-8D08-CF7EF50A9185}" srcOrd="1" destOrd="0" presId="urn:microsoft.com/office/officeart/2005/8/layout/venn2"/>
    <dgm:cxn modelId="{A0F69981-1AEF-4F4D-994F-8372A5BAF935}" type="presOf" srcId="{364AD9CA-6834-49B4-8B83-853E7C94C6A6}" destId="{34AB9C41-0316-47B1-84B3-62B5977FA1BB}" srcOrd="0" destOrd="0" presId="urn:microsoft.com/office/officeart/2005/8/layout/venn2"/>
    <dgm:cxn modelId="{D70A8D60-EC74-4242-B2F9-9C57398B5E37}" type="presOf" srcId="{A9431C2E-D132-47F2-A8C4-70AC1C575C7D}" destId="{32C0259E-1F97-420B-B97F-83515482FE93}" srcOrd="1" destOrd="0" presId="urn:microsoft.com/office/officeart/2005/8/layout/venn2"/>
    <dgm:cxn modelId="{774D5371-208F-4E9B-AF8B-FF51AD91F05E}" type="presParOf" srcId="{34AB9C41-0316-47B1-84B3-62B5977FA1BB}" destId="{BEAAA21E-2FAC-4561-AD97-82DE7352614F}" srcOrd="0" destOrd="0" presId="urn:microsoft.com/office/officeart/2005/8/layout/venn2"/>
    <dgm:cxn modelId="{68610D04-3861-4628-866C-CFBA726D3B52}" type="presParOf" srcId="{BEAAA21E-2FAC-4561-AD97-82DE7352614F}" destId="{7D2F05B6-2528-4D24-A79E-6B71D2AE539C}" srcOrd="0" destOrd="0" presId="urn:microsoft.com/office/officeart/2005/8/layout/venn2"/>
    <dgm:cxn modelId="{0F79FA2A-3586-468C-AF33-5AAF8A87A3E3}" type="presParOf" srcId="{BEAAA21E-2FAC-4561-AD97-82DE7352614F}" destId="{ACF4A14E-6953-44EB-8D08-CF7EF50A9185}" srcOrd="1" destOrd="0" presId="urn:microsoft.com/office/officeart/2005/8/layout/venn2"/>
    <dgm:cxn modelId="{972D4439-CD2B-4050-8262-E92BF6134EB3}" type="presParOf" srcId="{34AB9C41-0316-47B1-84B3-62B5977FA1BB}" destId="{CE9AD629-88FB-4860-AB75-74F705B633EF}" srcOrd="1" destOrd="0" presId="urn:microsoft.com/office/officeart/2005/8/layout/venn2"/>
    <dgm:cxn modelId="{64DA4DF1-9A08-4A3A-8A22-31B58B171B32}" type="presParOf" srcId="{CE9AD629-88FB-4860-AB75-74F705B633EF}" destId="{C6E25A5A-DB6B-4CFC-8B58-642D9BA760AB}" srcOrd="0" destOrd="0" presId="urn:microsoft.com/office/officeart/2005/8/layout/venn2"/>
    <dgm:cxn modelId="{DBB85EA6-00D8-439A-9143-4660438C344F}" type="presParOf" srcId="{CE9AD629-88FB-4860-AB75-74F705B633EF}" destId="{32C0259E-1F97-420B-B97F-83515482FE93}" srcOrd="1" destOrd="0" presId="urn:microsoft.com/office/officeart/2005/8/layout/venn2"/>
    <dgm:cxn modelId="{DB082601-E00F-42A6-8E38-09B1B410D194}" type="presParOf" srcId="{34AB9C41-0316-47B1-84B3-62B5977FA1BB}" destId="{E3436BD8-0C3F-48CB-8A1A-22B955B42E1D}" srcOrd="2" destOrd="0" presId="urn:microsoft.com/office/officeart/2005/8/layout/venn2"/>
    <dgm:cxn modelId="{A780D028-83BC-4CF0-BF3A-5ED6AE68D8E9}" type="presParOf" srcId="{E3436BD8-0C3F-48CB-8A1A-22B955B42E1D}" destId="{6CD812FB-50B5-4826-BD16-E296B9C79894}" srcOrd="0" destOrd="0" presId="urn:microsoft.com/office/officeart/2005/8/layout/venn2"/>
    <dgm:cxn modelId="{E7B99891-BDAB-4A67-A2A5-E958D8A07BF0}" type="presParOf" srcId="{E3436BD8-0C3F-48CB-8A1A-22B955B42E1D}" destId="{140420D4-F20F-4E2D-A380-FF578D5F5F9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117376-ADCF-49C1-B5C6-6BFD5D045684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33E440D-3552-42C1-9A5E-0DA1E6060D0A}">
      <dgm:prSet phldrT="[Texte]"/>
      <dgm:spPr>
        <a:solidFill>
          <a:schemeClr val="tx1"/>
        </a:solidFill>
      </dgm:spPr>
      <dgm:t>
        <a:bodyPr/>
        <a:lstStyle/>
        <a:p>
          <a:r>
            <a:rPr lang="fr-FR" dirty="0" smtClean="0"/>
            <a:t>Production manioc</a:t>
          </a:r>
          <a:endParaRPr lang="fr-FR" dirty="0"/>
        </a:p>
      </dgm:t>
    </dgm:pt>
    <dgm:pt modelId="{8826065D-4D83-4944-B2F6-581D7CF163E4}" type="parTrans" cxnId="{FFFF638B-124D-4E0B-9664-AE4465997B3D}">
      <dgm:prSet/>
      <dgm:spPr/>
      <dgm:t>
        <a:bodyPr/>
        <a:lstStyle/>
        <a:p>
          <a:endParaRPr lang="fr-FR"/>
        </a:p>
      </dgm:t>
    </dgm:pt>
    <dgm:pt modelId="{CBC70B7D-00EC-49BE-A86A-E2D222DCA163}" type="sibTrans" cxnId="{FFFF638B-124D-4E0B-9664-AE4465997B3D}">
      <dgm:prSet/>
      <dgm:spPr/>
      <dgm:t>
        <a:bodyPr/>
        <a:lstStyle/>
        <a:p>
          <a:endParaRPr lang="fr-FR"/>
        </a:p>
      </dgm:t>
    </dgm:pt>
    <dgm:pt modelId="{7C61A82F-95B9-4471-8EDF-594045BE422D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Exportations manioc</a:t>
          </a:r>
        </a:p>
        <a:p>
          <a:r>
            <a:rPr lang="fr-FR" dirty="0" smtClean="0">
              <a:solidFill>
                <a:schemeClr val="tx1"/>
              </a:solidFill>
            </a:rPr>
            <a:t>83.41%</a:t>
          </a:r>
          <a:endParaRPr lang="fr-FR" dirty="0">
            <a:solidFill>
              <a:schemeClr val="tx1"/>
            </a:solidFill>
          </a:endParaRPr>
        </a:p>
      </dgm:t>
    </dgm:pt>
    <dgm:pt modelId="{866653D0-7C49-4F2D-8A22-68A4A9F831E6}" type="parTrans" cxnId="{FA9C34E0-AAEA-4749-A719-FBECD525B409}">
      <dgm:prSet/>
      <dgm:spPr/>
      <dgm:t>
        <a:bodyPr/>
        <a:lstStyle/>
        <a:p>
          <a:endParaRPr lang="fr-FR"/>
        </a:p>
      </dgm:t>
    </dgm:pt>
    <dgm:pt modelId="{3DEABE5C-B563-495F-B434-F508A93C101F}" type="sibTrans" cxnId="{FA9C34E0-AAEA-4749-A719-FBECD525B409}">
      <dgm:prSet/>
      <dgm:spPr/>
      <dgm:t>
        <a:bodyPr/>
        <a:lstStyle/>
        <a:p>
          <a:endParaRPr lang="fr-FR"/>
        </a:p>
      </dgm:t>
    </dgm:pt>
    <dgm:pt modelId="{25642778-C900-4EEB-B4A1-BEC9E8C9DFC1}" type="pres">
      <dgm:prSet presAssocID="{B7117376-ADCF-49C1-B5C6-6BFD5D045684}" presName="Name0" presStyleCnt="0">
        <dgm:presLayoutVars>
          <dgm:chMax val="7"/>
          <dgm:resizeHandles val="exact"/>
        </dgm:presLayoutVars>
      </dgm:prSet>
      <dgm:spPr/>
    </dgm:pt>
    <dgm:pt modelId="{528F9705-72F3-4AD4-A375-03961125A9E5}" type="pres">
      <dgm:prSet presAssocID="{B7117376-ADCF-49C1-B5C6-6BFD5D045684}" presName="comp1" presStyleCnt="0"/>
      <dgm:spPr/>
    </dgm:pt>
    <dgm:pt modelId="{44625913-5E1D-4130-B575-AF3B9AF78AAC}" type="pres">
      <dgm:prSet presAssocID="{B7117376-ADCF-49C1-B5C6-6BFD5D045684}" presName="circle1" presStyleLbl="node1" presStyleIdx="0" presStyleCnt="2"/>
      <dgm:spPr/>
      <dgm:t>
        <a:bodyPr/>
        <a:lstStyle/>
        <a:p>
          <a:endParaRPr lang="fr-FR"/>
        </a:p>
      </dgm:t>
    </dgm:pt>
    <dgm:pt modelId="{4BA03A65-7F74-4B26-AE94-B35157BF1AFF}" type="pres">
      <dgm:prSet presAssocID="{B7117376-ADCF-49C1-B5C6-6BFD5D045684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CE9CDA-0A6B-433E-98AB-41E997B56667}" type="pres">
      <dgm:prSet presAssocID="{B7117376-ADCF-49C1-B5C6-6BFD5D045684}" presName="comp2" presStyleCnt="0"/>
      <dgm:spPr/>
    </dgm:pt>
    <dgm:pt modelId="{462F6FE1-367C-4DF2-B0F0-F6E03B542C22}" type="pres">
      <dgm:prSet presAssocID="{B7117376-ADCF-49C1-B5C6-6BFD5D045684}" presName="circle2" presStyleLbl="node1" presStyleIdx="1" presStyleCnt="2"/>
      <dgm:spPr/>
      <dgm:t>
        <a:bodyPr/>
        <a:lstStyle/>
        <a:p>
          <a:endParaRPr lang="fr-FR"/>
        </a:p>
      </dgm:t>
    </dgm:pt>
    <dgm:pt modelId="{02E60C2E-BC20-4F41-837F-9BCF4AA4469D}" type="pres">
      <dgm:prSet presAssocID="{B7117376-ADCF-49C1-B5C6-6BFD5D045684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A9C34E0-AAEA-4749-A719-FBECD525B409}" srcId="{B7117376-ADCF-49C1-B5C6-6BFD5D045684}" destId="{7C61A82F-95B9-4471-8EDF-594045BE422D}" srcOrd="1" destOrd="0" parTransId="{866653D0-7C49-4F2D-8A22-68A4A9F831E6}" sibTransId="{3DEABE5C-B563-495F-B434-F508A93C101F}"/>
    <dgm:cxn modelId="{1ABAC169-EFBE-49FB-A7D2-B2B731577EDA}" type="presOf" srcId="{7C61A82F-95B9-4471-8EDF-594045BE422D}" destId="{462F6FE1-367C-4DF2-B0F0-F6E03B542C22}" srcOrd="0" destOrd="0" presId="urn:microsoft.com/office/officeart/2005/8/layout/venn2"/>
    <dgm:cxn modelId="{FFFF638B-124D-4E0B-9664-AE4465997B3D}" srcId="{B7117376-ADCF-49C1-B5C6-6BFD5D045684}" destId="{133E440D-3552-42C1-9A5E-0DA1E6060D0A}" srcOrd="0" destOrd="0" parTransId="{8826065D-4D83-4944-B2F6-581D7CF163E4}" sibTransId="{CBC70B7D-00EC-49BE-A86A-E2D222DCA163}"/>
    <dgm:cxn modelId="{5C6B1F79-3521-4116-B3FB-491C07190D00}" type="presOf" srcId="{133E440D-3552-42C1-9A5E-0DA1E6060D0A}" destId="{44625913-5E1D-4130-B575-AF3B9AF78AAC}" srcOrd="0" destOrd="0" presId="urn:microsoft.com/office/officeart/2005/8/layout/venn2"/>
    <dgm:cxn modelId="{281965C4-027F-4CE5-A819-156D5731C039}" type="presOf" srcId="{B7117376-ADCF-49C1-B5C6-6BFD5D045684}" destId="{25642778-C900-4EEB-B4A1-BEC9E8C9DFC1}" srcOrd="0" destOrd="0" presId="urn:microsoft.com/office/officeart/2005/8/layout/venn2"/>
    <dgm:cxn modelId="{8E94E7BB-F90D-472E-9B47-B93A005789F5}" type="presOf" srcId="{133E440D-3552-42C1-9A5E-0DA1E6060D0A}" destId="{4BA03A65-7F74-4B26-AE94-B35157BF1AFF}" srcOrd="1" destOrd="0" presId="urn:microsoft.com/office/officeart/2005/8/layout/venn2"/>
    <dgm:cxn modelId="{F0A4C660-B183-4FA9-A26A-E131DC9AEC6C}" type="presOf" srcId="{7C61A82F-95B9-4471-8EDF-594045BE422D}" destId="{02E60C2E-BC20-4F41-837F-9BCF4AA4469D}" srcOrd="1" destOrd="0" presId="urn:microsoft.com/office/officeart/2005/8/layout/venn2"/>
    <dgm:cxn modelId="{4C87A5A0-01C3-4521-973D-F7EF1D7494EF}" type="presParOf" srcId="{25642778-C900-4EEB-B4A1-BEC9E8C9DFC1}" destId="{528F9705-72F3-4AD4-A375-03961125A9E5}" srcOrd="0" destOrd="0" presId="urn:microsoft.com/office/officeart/2005/8/layout/venn2"/>
    <dgm:cxn modelId="{205F66B6-7F55-41F1-9130-8ED3F2DD3368}" type="presParOf" srcId="{528F9705-72F3-4AD4-A375-03961125A9E5}" destId="{44625913-5E1D-4130-B575-AF3B9AF78AAC}" srcOrd="0" destOrd="0" presId="urn:microsoft.com/office/officeart/2005/8/layout/venn2"/>
    <dgm:cxn modelId="{82CBA1C6-3109-4483-895C-44BA5E81C457}" type="presParOf" srcId="{528F9705-72F3-4AD4-A375-03961125A9E5}" destId="{4BA03A65-7F74-4B26-AE94-B35157BF1AFF}" srcOrd="1" destOrd="0" presId="urn:microsoft.com/office/officeart/2005/8/layout/venn2"/>
    <dgm:cxn modelId="{C86862C6-E6EC-47B5-90FE-1F5AB9DF7ED5}" type="presParOf" srcId="{25642778-C900-4EEB-B4A1-BEC9E8C9DFC1}" destId="{F2CE9CDA-0A6B-433E-98AB-41E997B56667}" srcOrd="1" destOrd="0" presId="urn:microsoft.com/office/officeart/2005/8/layout/venn2"/>
    <dgm:cxn modelId="{9E0C0C94-BC6F-43FA-B98D-B1E81C957684}" type="presParOf" srcId="{F2CE9CDA-0A6B-433E-98AB-41E997B56667}" destId="{462F6FE1-367C-4DF2-B0F0-F6E03B542C22}" srcOrd="0" destOrd="0" presId="urn:microsoft.com/office/officeart/2005/8/layout/venn2"/>
    <dgm:cxn modelId="{D772B925-2913-4B64-B991-1CCE461660B9}" type="presParOf" srcId="{F2CE9CDA-0A6B-433E-98AB-41E997B56667}" destId="{02E60C2E-BC20-4F41-837F-9BCF4AA4469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E43D5-A088-47E8-A425-086BD036AC03}">
      <dsp:nvSpPr>
        <dsp:cNvPr id="0" name=""/>
        <dsp:cNvSpPr/>
      </dsp:nvSpPr>
      <dsp:spPr>
        <a:xfrm>
          <a:off x="848" y="1133687"/>
          <a:ext cx="1809043" cy="10854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 smtClean="0"/>
            <a:t>2013</a:t>
          </a:r>
          <a:endParaRPr lang="fr-FR" sz="4700" kern="1200" dirty="0"/>
        </a:p>
      </dsp:txBody>
      <dsp:txXfrm>
        <a:off x="32639" y="1165478"/>
        <a:ext cx="1745461" cy="1021843"/>
      </dsp:txXfrm>
    </dsp:sp>
    <dsp:sp modelId="{BFEDA981-B529-438C-9237-78972B227904}">
      <dsp:nvSpPr>
        <dsp:cNvPr id="0" name=""/>
        <dsp:cNvSpPr/>
      </dsp:nvSpPr>
      <dsp:spPr>
        <a:xfrm>
          <a:off x="1990795" y="1452078"/>
          <a:ext cx="383517" cy="448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1990795" y="1541806"/>
        <a:ext cx="268462" cy="269186"/>
      </dsp:txXfrm>
    </dsp:sp>
    <dsp:sp modelId="{CA35982A-0F5B-4D25-B2E0-2143D7CA8BB2}">
      <dsp:nvSpPr>
        <dsp:cNvPr id="0" name=""/>
        <dsp:cNvSpPr/>
      </dsp:nvSpPr>
      <dsp:spPr>
        <a:xfrm>
          <a:off x="2533508" y="1133687"/>
          <a:ext cx="1809043" cy="10854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 smtClean="0"/>
            <a:t>2017</a:t>
          </a:r>
          <a:endParaRPr lang="fr-FR" sz="4700" kern="1200" dirty="0"/>
        </a:p>
      </dsp:txBody>
      <dsp:txXfrm>
        <a:off x="2565299" y="1165478"/>
        <a:ext cx="1745461" cy="1021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A6ECC-077E-40F2-A158-578AEE21720E}">
      <dsp:nvSpPr>
        <dsp:cNvPr id="0" name=""/>
        <dsp:cNvSpPr/>
      </dsp:nvSpPr>
      <dsp:spPr>
        <a:xfrm>
          <a:off x="529" y="333816"/>
          <a:ext cx="2065513" cy="1239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Population</a:t>
          </a:r>
          <a:endParaRPr lang="fr-FR" sz="2500" kern="1200" dirty="0"/>
        </a:p>
      </dsp:txBody>
      <dsp:txXfrm>
        <a:off x="529" y="333816"/>
        <a:ext cx="2065513" cy="1239307"/>
      </dsp:txXfrm>
    </dsp:sp>
    <dsp:sp modelId="{8EFA323F-C93A-4E14-88FC-0C274AD99503}">
      <dsp:nvSpPr>
        <dsp:cNvPr id="0" name=""/>
        <dsp:cNvSpPr/>
      </dsp:nvSpPr>
      <dsp:spPr>
        <a:xfrm>
          <a:off x="2272594" y="333816"/>
          <a:ext cx="2065513" cy="1239307"/>
        </a:xfrm>
        <a:prstGeom prst="rect">
          <a:avLst/>
        </a:prstGeom>
        <a:solidFill>
          <a:schemeClr val="accent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Disponibilité alimentaire</a:t>
          </a:r>
          <a:endParaRPr lang="fr-FR" sz="2500" kern="1200" dirty="0"/>
        </a:p>
      </dsp:txBody>
      <dsp:txXfrm>
        <a:off x="2272594" y="333816"/>
        <a:ext cx="2065513" cy="1239307"/>
      </dsp:txXfrm>
    </dsp:sp>
    <dsp:sp modelId="{2DC1CB66-523C-4150-AE1C-2D385DA3B668}">
      <dsp:nvSpPr>
        <dsp:cNvPr id="0" name=""/>
        <dsp:cNvSpPr/>
      </dsp:nvSpPr>
      <dsp:spPr>
        <a:xfrm>
          <a:off x="529" y="1779675"/>
          <a:ext cx="2065513" cy="1239307"/>
        </a:xfrm>
        <a:prstGeom prst="rect">
          <a:avLst/>
        </a:prstGeom>
        <a:solidFill>
          <a:schemeClr val="accent3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Aide alimentaire</a:t>
          </a:r>
          <a:endParaRPr lang="fr-FR" sz="2500" kern="1200" dirty="0"/>
        </a:p>
      </dsp:txBody>
      <dsp:txXfrm>
        <a:off x="529" y="1779675"/>
        <a:ext cx="2065513" cy="1239307"/>
      </dsp:txXfrm>
    </dsp:sp>
    <dsp:sp modelId="{548BB11A-D89C-4218-AFAE-BC6D35A9F17C}">
      <dsp:nvSpPr>
        <dsp:cNvPr id="0" name=""/>
        <dsp:cNvSpPr/>
      </dsp:nvSpPr>
      <dsp:spPr>
        <a:xfrm>
          <a:off x="2272594" y="1779675"/>
          <a:ext cx="2065513" cy="1239307"/>
        </a:xfrm>
        <a:prstGeom prst="rect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Sous nutrition</a:t>
          </a:r>
          <a:endParaRPr lang="fr-FR" sz="2500" kern="1200" dirty="0"/>
        </a:p>
      </dsp:txBody>
      <dsp:txXfrm>
        <a:off x="2272594" y="1779675"/>
        <a:ext cx="2065513" cy="12393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BF2FD-129A-46BD-96A5-7B541EC7520E}">
      <dsp:nvSpPr>
        <dsp:cNvPr id="0" name=""/>
        <dsp:cNvSpPr/>
      </dsp:nvSpPr>
      <dsp:spPr>
        <a:xfrm>
          <a:off x="2523764" y="0"/>
          <a:ext cx="3778250" cy="3778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Population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7 543 798 779</a:t>
          </a:r>
          <a:endParaRPr lang="fr-FR" sz="1600" kern="1200" dirty="0"/>
        </a:p>
      </dsp:txBody>
      <dsp:txXfrm>
        <a:off x="3421099" y="283368"/>
        <a:ext cx="1983581" cy="642302"/>
      </dsp:txXfrm>
    </dsp:sp>
    <dsp:sp modelId="{99053E94-A250-4242-A1B6-D5418ABE020E}">
      <dsp:nvSpPr>
        <dsp:cNvPr id="0" name=""/>
        <dsp:cNvSpPr/>
      </dsp:nvSpPr>
      <dsp:spPr>
        <a:xfrm>
          <a:off x="3377696" y="1281402"/>
          <a:ext cx="2160006" cy="2160006"/>
        </a:xfrm>
        <a:prstGeom prst="ellipse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Sous nutrition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535 720 000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7,11%</a:t>
          </a:r>
          <a:endParaRPr lang="fr-FR" sz="1600" kern="1200" dirty="0"/>
        </a:p>
      </dsp:txBody>
      <dsp:txXfrm>
        <a:off x="3694022" y="1821404"/>
        <a:ext cx="1527355" cy="1080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8198F-F6F5-444C-A73E-0FA4D911CBAF}">
      <dsp:nvSpPr>
        <dsp:cNvPr id="0" name=""/>
        <dsp:cNvSpPr/>
      </dsp:nvSpPr>
      <dsp:spPr>
        <a:xfrm>
          <a:off x="1499" y="895501"/>
          <a:ext cx="1987246" cy="198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20 918 984 627 331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Nbr</a:t>
          </a:r>
          <a:r>
            <a:rPr lang="fr-FR" sz="1200" kern="1200" dirty="0" smtClean="0"/>
            <a:t> de Kcal dispo / jr</a:t>
          </a:r>
          <a:endParaRPr lang="fr-FR" sz="1200" kern="1200" dirty="0"/>
        </a:p>
      </dsp:txBody>
      <dsp:txXfrm>
        <a:off x="292524" y="1186526"/>
        <a:ext cx="1405196" cy="1405196"/>
      </dsp:txXfrm>
    </dsp:sp>
    <dsp:sp modelId="{4D712DDF-9AD4-490A-852D-6D0DAD5ED114}">
      <dsp:nvSpPr>
        <dsp:cNvPr id="0" name=""/>
        <dsp:cNvSpPr/>
      </dsp:nvSpPr>
      <dsp:spPr>
        <a:xfrm>
          <a:off x="2150109" y="1312823"/>
          <a:ext cx="1152602" cy="1152602"/>
        </a:xfrm>
        <a:prstGeom prst="mathDivid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2302886" y="1753578"/>
        <a:ext cx="847048" cy="271092"/>
      </dsp:txXfrm>
    </dsp:sp>
    <dsp:sp modelId="{38BCF744-4B5B-4A9C-90B0-2851128F3D37}">
      <dsp:nvSpPr>
        <dsp:cNvPr id="0" name=""/>
        <dsp:cNvSpPr/>
      </dsp:nvSpPr>
      <dsp:spPr>
        <a:xfrm>
          <a:off x="3464076" y="895501"/>
          <a:ext cx="1987246" cy="198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2 000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Kcal / jr / pers</a:t>
          </a:r>
          <a:endParaRPr lang="fr-FR" sz="1200" kern="1200" dirty="0"/>
        </a:p>
      </dsp:txBody>
      <dsp:txXfrm>
        <a:off x="3755101" y="1186526"/>
        <a:ext cx="1405196" cy="1405196"/>
      </dsp:txXfrm>
    </dsp:sp>
    <dsp:sp modelId="{8E2C0554-927B-421C-99B8-363DA387A87A}">
      <dsp:nvSpPr>
        <dsp:cNvPr id="0" name=""/>
        <dsp:cNvSpPr/>
      </dsp:nvSpPr>
      <dsp:spPr>
        <a:xfrm>
          <a:off x="5612687" y="1312823"/>
          <a:ext cx="1152602" cy="1152602"/>
        </a:xfrm>
        <a:prstGeom prst="mathEqual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800" kern="1200"/>
        </a:p>
      </dsp:txBody>
      <dsp:txXfrm>
        <a:off x="5765464" y="1550259"/>
        <a:ext cx="847048" cy="677730"/>
      </dsp:txXfrm>
    </dsp:sp>
    <dsp:sp modelId="{E54230EF-D7EF-455D-A02E-03D6436DF98A}">
      <dsp:nvSpPr>
        <dsp:cNvPr id="0" name=""/>
        <dsp:cNvSpPr/>
      </dsp:nvSpPr>
      <dsp:spPr>
        <a:xfrm>
          <a:off x="6926654" y="895501"/>
          <a:ext cx="1987246" cy="198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10 459 492 313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Nbr</a:t>
          </a:r>
          <a:r>
            <a:rPr lang="fr-FR" sz="1200" kern="1200" dirty="0" smtClean="0"/>
            <a:t> de pers / jr  pouvant être nourris</a:t>
          </a:r>
          <a:endParaRPr lang="fr-FR" sz="1200" kern="1200" dirty="0"/>
        </a:p>
      </dsp:txBody>
      <dsp:txXfrm>
        <a:off x="7217679" y="1186526"/>
        <a:ext cx="1405196" cy="14051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8198F-F6F5-444C-A73E-0FA4D911CBAF}">
      <dsp:nvSpPr>
        <dsp:cNvPr id="0" name=""/>
        <dsp:cNvSpPr/>
      </dsp:nvSpPr>
      <dsp:spPr>
        <a:xfrm>
          <a:off x="1499" y="895501"/>
          <a:ext cx="1987246" cy="198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17 260 764 211 501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Nbr</a:t>
          </a:r>
          <a:r>
            <a:rPr lang="fr-FR" sz="1200" kern="1200" dirty="0" smtClean="0"/>
            <a:t> de Kcal végétales dispo / jr</a:t>
          </a:r>
          <a:endParaRPr lang="fr-FR" sz="1200" kern="1200" dirty="0"/>
        </a:p>
      </dsp:txBody>
      <dsp:txXfrm>
        <a:off x="292524" y="1186526"/>
        <a:ext cx="1405196" cy="1405196"/>
      </dsp:txXfrm>
    </dsp:sp>
    <dsp:sp modelId="{4D712DDF-9AD4-490A-852D-6D0DAD5ED114}">
      <dsp:nvSpPr>
        <dsp:cNvPr id="0" name=""/>
        <dsp:cNvSpPr/>
      </dsp:nvSpPr>
      <dsp:spPr>
        <a:xfrm>
          <a:off x="2150109" y="1312823"/>
          <a:ext cx="1152602" cy="1152602"/>
        </a:xfrm>
        <a:prstGeom prst="mathDivid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2302886" y="1753578"/>
        <a:ext cx="847048" cy="271092"/>
      </dsp:txXfrm>
    </dsp:sp>
    <dsp:sp modelId="{38BCF744-4B5B-4A9C-90B0-2851128F3D37}">
      <dsp:nvSpPr>
        <dsp:cNvPr id="0" name=""/>
        <dsp:cNvSpPr/>
      </dsp:nvSpPr>
      <dsp:spPr>
        <a:xfrm>
          <a:off x="3464076" y="895501"/>
          <a:ext cx="1987246" cy="198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2 000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Kcal / jr / pers</a:t>
          </a:r>
          <a:endParaRPr lang="fr-FR" sz="1200" kern="1200" dirty="0"/>
        </a:p>
      </dsp:txBody>
      <dsp:txXfrm>
        <a:off x="3755101" y="1186526"/>
        <a:ext cx="1405196" cy="1405196"/>
      </dsp:txXfrm>
    </dsp:sp>
    <dsp:sp modelId="{8E2C0554-927B-421C-99B8-363DA387A87A}">
      <dsp:nvSpPr>
        <dsp:cNvPr id="0" name=""/>
        <dsp:cNvSpPr/>
      </dsp:nvSpPr>
      <dsp:spPr>
        <a:xfrm>
          <a:off x="5612687" y="1312823"/>
          <a:ext cx="1152602" cy="1152602"/>
        </a:xfrm>
        <a:prstGeom prst="mathEqual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800" kern="1200"/>
        </a:p>
      </dsp:txBody>
      <dsp:txXfrm>
        <a:off x="5765464" y="1550259"/>
        <a:ext cx="847048" cy="677730"/>
      </dsp:txXfrm>
    </dsp:sp>
    <dsp:sp modelId="{E54230EF-D7EF-455D-A02E-03D6436DF98A}">
      <dsp:nvSpPr>
        <dsp:cNvPr id="0" name=""/>
        <dsp:cNvSpPr/>
      </dsp:nvSpPr>
      <dsp:spPr>
        <a:xfrm>
          <a:off x="6926654" y="895501"/>
          <a:ext cx="1987246" cy="198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8 630 382 105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Nbr</a:t>
          </a:r>
          <a:r>
            <a:rPr lang="fr-FR" sz="1200" kern="1200" dirty="0" smtClean="0"/>
            <a:t> de pers / jr  pouvant être nourris</a:t>
          </a:r>
          <a:endParaRPr lang="fr-FR" sz="1200" kern="1200" dirty="0"/>
        </a:p>
      </dsp:txBody>
      <dsp:txXfrm>
        <a:off x="7217679" y="1186526"/>
        <a:ext cx="1405196" cy="14051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F05B6-2528-4D24-A79E-6B71D2AE539C}">
      <dsp:nvSpPr>
        <dsp:cNvPr id="0" name=""/>
        <dsp:cNvSpPr/>
      </dsp:nvSpPr>
      <dsp:spPr>
        <a:xfrm>
          <a:off x="267493" y="0"/>
          <a:ext cx="3778250" cy="3778250"/>
        </a:xfrm>
        <a:prstGeom prst="ellipse">
          <a:avLst/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Personnes pouvant être nourries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96 374 660</a:t>
          </a:r>
          <a:endParaRPr lang="fr-FR" sz="1400" kern="1200" dirty="0"/>
        </a:p>
      </dsp:txBody>
      <dsp:txXfrm>
        <a:off x="1496369" y="188912"/>
        <a:ext cx="1320498" cy="566737"/>
      </dsp:txXfrm>
    </dsp:sp>
    <dsp:sp modelId="{C6E25A5A-DB6B-4CFC-8B58-642D9BA760AB}">
      <dsp:nvSpPr>
        <dsp:cNvPr id="0" name=""/>
        <dsp:cNvSpPr/>
      </dsp:nvSpPr>
      <dsp:spPr>
        <a:xfrm>
          <a:off x="739774" y="944562"/>
          <a:ext cx="2833687" cy="2833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Population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69 209 810</a:t>
          </a:r>
          <a:endParaRPr lang="fr-FR" sz="1400" kern="1200" dirty="0"/>
        </a:p>
      </dsp:txBody>
      <dsp:txXfrm>
        <a:off x="1496369" y="1121667"/>
        <a:ext cx="1320498" cy="531316"/>
      </dsp:txXfrm>
    </dsp:sp>
    <dsp:sp modelId="{6CD812FB-50B5-4826-BD16-E296B9C79894}">
      <dsp:nvSpPr>
        <dsp:cNvPr id="0" name=""/>
        <dsp:cNvSpPr/>
      </dsp:nvSpPr>
      <dsp:spPr>
        <a:xfrm>
          <a:off x="1212056" y="1889125"/>
          <a:ext cx="1889125" cy="1889125"/>
        </a:xfrm>
        <a:prstGeom prst="ellipse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Sous nutrition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8,96% </a:t>
          </a:r>
          <a:endParaRPr lang="fr-FR" sz="1400" kern="1200" dirty="0"/>
        </a:p>
      </dsp:txBody>
      <dsp:txXfrm>
        <a:off x="1488711" y="2361406"/>
        <a:ext cx="1335813" cy="9445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25913-5E1D-4130-B575-AF3B9AF78AAC}">
      <dsp:nvSpPr>
        <dsp:cNvPr id="0" name=""/>
        <dsp:cNvSpPr/>
      </dsp:nvSpPr>
      <dsp:spPr>
        <a:xfrm>
          <a:off x="267494" y="0"/>
          <a:ext cx="3778250" cy="3778250"/>
        </a:xfrm>
        <a:prstGeom prst="ellipse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Production manioc</a:t>
          </a:r>
          <a:endParaRPr lang="fr-FR" sz="1500" kern="1200" dirty="0"/>
        </a:p>
      </dsp:txBody>
      <dsp:txXfrm>
        <a:off x="1164828" y="283368"/>
        <a:ext cx="1983581" cy="642302"/>
      </dsp:txXfrm>
    </dsp:sp>
    <dsp:sp modelId="{462F6FE1-367C-4DF2-B0F0-F6E03B542C22}">
      <dsp:nvSpPr>
        <dsp:cNvPr id="0" name=""/>
        <dsp:cNvSpPr/>
      </dsp:nvSpPr>
      <dsp:spPr>
        <a:xfrm>
          <a:off x="739775" y="944562"/>
          <a:ext cx="2833687" cy="2833687"/>
        </a:xfrm>
        <a:prstGeom prst="ellipse">
          <a:avLst/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>
              <a:solidFill>
                <a:schemeClr val="tx1"/>
              </a:solidFill>
            </a:rPr>
            <a:t>Exportations manioc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>
              <a:solidFill>
                <a:schemeClr val="tx1"/>
              </a:solidFill>
            </a:rPr>
            <a:t>83.41%</a:t>
          </a:r>
          <a:endParaRPr lang="fr-FR" sz="1500" kern="1200" dirty="0">
            <a:solidFill>
              <a:schemeClr val="tx1"/>
            </a:solidFill>
          </a:endParaRPr>
        </a:p>
      </dsp:txBody>
      <dsp:txXfrm>
        <a:off x="1154759" y="1652984"/>
        <a:ext cx="2003719" cy="1416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1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5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534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05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871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22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49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47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0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9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2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3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8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18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40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9165-B62A-4846-ACC0-043DC8FE85C3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4E1073-182F-427D-871F-075D7A34C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75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FR" b="1" dirty="0"/>
              <a:t>Étude sur l’alimentation dans le monde</a:t>
            </a:r>
            <a:br>
              <a:rPr lang="fr-FR" b="1" dirty="0"/>
            </a:br>
            <a:r>
              <a:rPr lang="en-US" b="1" dirty="0"/>
              <a:t> </a:t>
            </a:r>
            <a:r>
              <a:rPr lang="en-US" sz="2000" b="1" dirty="0"/>
              <a:t>Food and Agriculture Organization of the United Nations (FAO)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b="1" dirty="0" smtClean="0"/>
              <a:t>Justine </a:t>
            </a:r>
            <a:r>
              <a:rPr lang="fr-FR" sz="2000" b="1" dirty="0"/>
              <a:t>BEN </a:t>
            </a:r>
            <a:r>
              <a:rPr lang="fr-FR" sz="2000" b="1" dirty="0" smtClean="0"/>
              <a:t>M’RAD – Data </a:t>
            </a:r>
            <a:r>
              <a:rPr lang="fr-FR" sz="2000" b="1" dirty="0" err="1" smtClean="0"/>
              <a:t>Analyst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3" y="2133600"/>
            <a:ext cx="6045200" cy="377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91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7) Liste des 10 pays qui ont le plus bénéficié de l’aide alimentaire entre 2013 et 2016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710221"/>
              </p:ext>
            </p:extLst>
          </p:nvPr>
        </p:nvGraphicFramePr>
        <p:xfrm>
          <a:off x="2589213" y="2133600"/>
          <a:ext cx="89154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Zone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Quantité de dons</a:t>
                      </a:r>
                      <a:r>
                        <a:rPr lang="fr-FR" baseline="0" dirty="0" smtClean="0"/>
                        <a:t> alimentaires (tonne)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République arabe syrienne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1 858 943 000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Éthiopie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1 381 294 000 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Yémen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1 206 484 000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Soudan du Sud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695 248 000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Soudan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695 248 000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Kenya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552 836 000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Bangladesh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348 188 000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Somalie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292 678 000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République démocratique du Congo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288 502 000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Niger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276 344 000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6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/>
              <a:t>8) Évolution de l’aide alimentaire pour les 5 pays qui en ont le plus bénéficié entre 2013 et 2016</a:t>
            </a:r>
            <a:endParaRPr lang="fr-FR" sz="28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39691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702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9) </a:t>
            </a:r>
            <a:r>
              <a:rPr lang="fr-FR" b="1" dirty="0"/>
              <a:t>Liste des 10 pays qui ont la plus faible disponibilité alimentaire par habitant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137798"/>
              </p:ext>
            </p:extLst>
          </p:nvPr>
        </p:nvGraphicFramePr>
        <p:xfrm>
          <a:off x="2589213" y="2133600"/>
          <a:ext cx="8915400" cy="4348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Zone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Disponibilité alimentaire</a:t>
                      </a:r>
                    </a:p>
                    <a:p>
                      <a:pPr algn="r"/>
                      <a:r>
                        <a:rPr lang="fr-FR" dirty="0" smtClean="0"/>
                        <a:t>Kcal / personne</a:t>
                      </a:r>
                      <a:r>
                        <a:rPr lang="fr-FR" baseline="0" dirty="0" smtClean="0"/>
                        <a:t> / jour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République centrafricaine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1 879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Zambie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1 924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Madagascar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2 056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Afghanistan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2 087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Haïti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2 089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Rép</a:t>
                      </a:r>
                      <a:r>
                        <a:rPr lang="fr-FR" dirty="0" smtClean="0"/>
                        <a:t>. Pop. </a:t>
                      </a:r>
                      <a:r>
                        <a:rPr lang="fr-FR" dirty="0" err="1" smtClean="0"/>
                        <a:t>Dém</a:t>
                      </a:r>
                      <a:r>
                        <a:rPr lang="fr-FR" dirty="0" smtClean="0"/>
                        <a:t>. de Corée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2 093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Tchad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2 109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Zimbabwe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2 113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Ouganda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2 126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Timor-Leste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2 129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10</a:t>
            </a:r>
            <a:r>
              <a:rPr lang="fr-FR" b="1" dirty="0" smtClean="0"/>
              <a:t>) </a:t>
            </a:r>
            <a:r>
              <a:rPr lang="fr-FR" b="1" dirty="0"/>
              <a:t>Liste des 10 pays qui ont la plus forte disponibilité alimentaire par habitant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129477"/>
              </p:ext>
            </p:extLst>
          </p:nvPr>
        </p:nvGraphicFramePr>
        <p:xfrm>
          <a:off x="2589213" y="2133600"/>
          <a:ext cx="8915400" cy="4348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Zone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Disponibilité alimentaire</a:t>
                      </a:r>
                    </a:p>
                    <a:p>
                      <a:pPr algn="r"/>
                      <a:r>
                        <a:rPr lang="fr-FR" dirty="0" smtClean="0"/>
                        <a:t>Kcal / personne</a:t>
                      </a:r>
                      <a:r>
                        <a:rPr lang="fr-FR" baseline="0" dirty="0" smtClean="0"/>
                        <a:t> / jour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Autriche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3 770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Belgique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3 737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Turquie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3 708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États-Unis d'Amérique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3 682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Israël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3 610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Irlande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3 602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Italie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3 578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Luxembourg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3 540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Égypte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3 518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Allemagne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3 503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3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10) Étude sur le manioc en Thaïlande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8555614"/>
              </p:ext>
            </p:extLst>
          </p:nvPr>
        </p:nvGraphicFramePr>
        <p:xfrm>
          <a:off x="2589213" y="2133600"/>
          <a:ext cx="431323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Espace réservé du contenu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9278985"/>
              </p:ext>
            </p:extLst>
          </p:nvPr>
        </p:nvGraphicFramePr>
        <p:xfrm>
          <a:off x="7191375" y="2125663"/>
          <a:ext cx="4313238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3265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Contexte et spécification des données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2393576" y="1972703"/>
            <a:ext cx="4538529" cy="576262"/>
          </a:xfrm>
        </p:spPr>
        <p:txBody>
          <a:bodyPr anchor="ctr"/>
          <a:lstStyle/>
          <a:p>
            <a:pPr algn="ctr"/>
            <a:r>
              <a:rPr lang="fr-FR" sz="1800" b="1" dirty="0"/>
              <a:t>Etude sur </a:t>
            </a:r>
            <a:r>
              <a:rPr lang="fr-FR" sz="1800" b="1" dirty="0" smtClean="0"/>
              <a:t>l’alimentation dans </a:t>
            </a:r>
            <a:r>
              <a:rPr lang="fr-FR" sz="1800" b="1" dirty="0"/>
              <a:t>le </a:t>
            </a:r>
            <a:r>
              <a:rPr lang="fr-FR" sz="1800" b="1" dirty="0" smtClean="0"/>
              <a:t>monde</a:t>
            </a:r>
            <a:endParaRPr lang="fr-FR" sz="1800" b="1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4768456"/>
              </p:ext>
            </p:extLst>
          </p:nvPr>
        </p:nvGraphicFramePr>
        <p:xfrm>
          <a:off x="2589213" y="2549525"/>
          <a:ext cx="4343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7162801" y="1969475"/>
            <a:ext cx="4342830" cy="576262"/>
          </a:xfrm>
        </p:spPr>
        <p:txBody>
          <a:bodyPr anchor="ctr"/>
          <a:lstStyle/>
          <a:p>
            <a:pPr algn="ctr"/>
            <a:r>
              <a:rPr lang="fr-FR" sz="2000" b="1" dirty="0" smtClean="0"/>
              <a:t>Utilisation de 4 fichiers de BDD</a:t>
            </a:r>
            <a:endParaRPr lang="fr-FR" sz="2000" b="1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94201667"/>
              </p:ext>
            </p:extLst>
          </p:nvPr>
        </p:nvGraphicFramePr>
        <p:xfrm>
          <a:off x="7167563" y="2546350"/>
          <a:ext cx="4338637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0619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Méthodologie de l’analyse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Pas d’application de la RGPD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Utilisation de </a:t>
            </a:r>
            <a:r>
              <a:rPr lang="fr-FR" dirty="0" err="1" smtClean="0"/>
              <a:t>Jupyter</a:t>
            </a:r>
            <a:r>
              <a:rPr lang="fr-FR" dirty="0" smtClean="0"/>
              <a:t> Notebook via Anaconda</a:t>
            </a:r>
          </a:p>
          <a:p>
            <a:r>
              <a:rPr lang="fr-FR" dirty="0" smtClean="0"/>
              <a:t>Utilisation du code Python pour :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equêter les bases de données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réer un lien entre les bases de données</a:t>
            </a:r>
          </a:p>
          <a:p>
            <a:pPr lvl="1"/>
            <a:r>
              <a:rPr lang="fr-FR" dirty="0" smtClean="0"/>
              <a:t>Identifier des tendances </a:t>
            </a:r>
            <a:r>
              <a:rPr lang="fr-FR" dirty="0" smtClean="0"/>
              <a:t>pertinentes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91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1) Proportion de personnes</a:t>
            </a:r>
            <a:br>
              <a:rPr lang="fr-FR" b="1" dirty="0"/>
            </a:br>
            <a:r>
              <a:rPr lang="fr-FR" b="1" dirty="0"/>
              <a:t>en état de sous-nutrition en 2017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81716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31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2) Nombre théorique de personnes</a:t>
            </a:r>
            <a:br>
              <a:rPr lang="fr-FR" b="1" dirty="0"/>
            </a:br>
            <a:r>
              <a:rPr lang="fr-FR" b="1" dirty="0"/>
              <a:t>qui pourraient être nourries en 2017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37997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72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b="1" dirty="0"/>
              <a:t>3) Nombre théorique de personnes qui pourraient être nourries uniquement avec les végétaux en 2017</a:t>
            </a:r>
            <a:endParaRPr lang="fr-FR" sz="24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01841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65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1" dirty="0"/>
              <a:t>4) Répartition de la disponibilité intérieure</a:t>
            </a:r>
            <a:r>
              <a:rPr lang="fr-FR" sz="1800" b="1" dirty="0"/>
              <a:t/>
            </a:r>
            <a:br>
              <a:rPr lang="fr-FR" sz="1800" b="1" dirty="0"/>
            </a:br>
            <a:r>
              <a:rPr lang="fr-FR" sz="1800" b="1" dirty="0"/>
              <a:t/>
            </a:r>
            <a:br>
              <a:rPr lang="fr-FR" sz="1800" b="1" dirty="0"/>
            </a:br>
            <a:r>
              <a:rPr lang="fr-FR" sz="1800" dirty="0"/>
              <a:t>La disponibilité alimentaire mondiale en 2017 est de 9 733 927 000 000 </a:t>
            </a:r>
            <a:r>
              <a:rPr lang="fr-FR" sz="1800" dirty="0" smtClean="0"/>
              <a:t>kilos.</a:t>
            </a:r>
            <a:endParaRPr lang="fr-FR" sz="1800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885" y="2133600"/>
            <a:ext cx="535405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5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400" b="1" dirty="0"/>
              <a:t>5) Part de l’utilisation des principales céréales</a:t>
            </a:r>
            <a:br>
              <a:rPr lang="fr-FR" sz="2400" b="1" dirty="0"/>
            </a:br>
            <a:r>
              <a:rPr lang="fr-FR" sz="2400" b="1" dirty="0"/>
              <a:t>entre l’alimentation humaine et animale</a:t>
            </a:r>
            <a:r>
              <a:rPr lang="fr-FR" sz="1600" b="1" dirty="0"/>
              <a:t/>
            </a:r>
            <a:br>
              <a:rPr lang="fr-FR" sz="1600" b="1" dirty="0"/>
            </a:br>
            <a:r>
              <a:rPr lang="fr-FR" sz="1600" b="1" dirty="0"/>
              <a:t/>
            </a:r>
            <a:br>
              <a:rPr lang="fr-FR" sz="1600" b="1" dirty="0"/>
            </a:br>
            <a:r>
              <a:rPr lang="fr-FR" sz="1600" dirty="0"/>
              <a:t>Céréales = avoine, blé, maïs, millet, orge, riz, seigle, sorgho, et autres céréales.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0468" y="2133600"/>
            <a:ext cx="513289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3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6) Liste des 10 pays où la proportion de personnes en état de sous-nutrition est la plus forte en 2017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599986"/>
              </p:ext>
            </p:extLst>
          </p:nvPr>
        </p:nvGraphicFramePr>
        <p:xfrm>
          <a:off x="2589213" y="2133600"/>
          <a:ext cx="8915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Zone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SousNutrition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Proportion par pays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Haïti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10982366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Rép. Pop. Dem. de Corée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25429825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Madagascar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25570512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Libéria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4702226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Lesotho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2091534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Tchad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15016753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Rwanda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11980961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28649018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Timor-Leste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1243258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36296113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5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2587</TotalTime>
  <Words>527</Words>
  <Application>Microsoft Office PowerPoint</Application>
  <PresentationFormat>Grand écran</PresentationFormat>
  <Paragraphs>168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Brin</vt:lpstr>
      <vt:lpstr>Étude sur l’alimentation dans le monde  Food and Agriculture Organization of the United Nations (FAO) Justine BEN M’RAD – Data Analyst</vt:lpstr>
      <vt:lpstr>Contexte et spécification des données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  La disponibilité alimentaire mondiale en 2017 est de 9 733 927 000 000 kilos.</vt:lpstr>
      <vt:lpstr>5) Part de l’utilisation des principales céréales entre l’alimentation humaine et animale  Céréales = avoine, blé, maïs, millet, orge, riz, seigle, sorgho, et autres céréales.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faible disponibilité alimentaire par habitant</vt:lpstr>
      <vt:lpstr>10) Liste des 10 pays qui ont la plus forte disponibilité alimentaire par habitant</vt:lpstr>
      <vt:lpstr>10) Étude sur le manioc en Thaïlande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 Justine BEN M’RAD</dc:title>
  <dc:creator>Yassine</dc:creator>
  <cp:lastModifiedBy>Yassine</cp:lastModifiedBy>
  <cp:revision>54</cp:revision>
  <dcterms:created xsi:type="dcterms:W3CDTF">2024-03-04T08:33:04Z</dcterms:created>
  <dcterms:modified xsi:type="dcterms:W3CDTF">2024-03-06T21:23:17Z</dcterms:modified>
</cp:coreProperties>
</file>