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940E0-E864-DF4A-BD26-2C2246AC4E05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D480C-B22B-9744-AC27-082F71E49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33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480C-B22B-9744-AC27-082F71E496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8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DFA0-856B-DC43-8FE7-71A8EE5B9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3E09F-3C2F-574C-ACC2-BB7AF7E33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72AFA-63D3-FB44-ADBD-B00A16BA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CE63E-A20D-DF4D-9F94-5ABAF4A0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733A5-CA20-B740-8DD3-671809C3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305F-DD94-474A-A793-5854C51B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B60FC-6732-9141-8BEB-B40AB8625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2DB8C-8624-F644-96A6-AAEE9F88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89EB-E6C8-EF47-BC08-B8664AD3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1D3DD-A1EA-514D-9ECF-8274264C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3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BEA34-931C-1746-B1D7-51181BA64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34F8E-39BF-B34A-9C6A-E2DE151D4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822C5-73E7-2A46-ABC8-715A9EA84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60142-382A-3544-84C0-A6BE3B0F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74E30-2E17-F647-BA58-67FB290F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9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27D2-FD28-ED46-A8DE-F12C2569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DF02-EDE6-8147-BAE0-0F6EDD83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BEF54-6612-8843-BC81-307134FD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122A7-6566-A549-AC0F-52733E16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0D12B-3222-5547-80FE-B16B385C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6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0DE3-699B-224D-BB70-E69AED5A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FD648-3A56-B242-8E53-3A07CA1DB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47A0E-7E3D-8F4A-BE9F-6D0F35A0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324F-1FFF-BF4D-8E2B-1AB895BB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5D8DF-8F9B-A144-8250-60A44C0B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5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14E2-2E8A-6545-8C12-5AFF1FE8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42FF-11DA-EA40-9A2A-46E5269CF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1204E-40C3-2F49-A1BC-19D2D7FA1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A2339-2100-9A4B-AF33-B628C8F6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6F592-A120-9541-8CFC-58E2B9EB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27EE5-5A9A-544B-A357-D535AF13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3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FC2C-1938-7544-9E5B-1FB393CF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7AEAC-6FA6-E24C-A1E1-68A8D01ED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F5888-A781-4A48-A35C-9CA115470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2AB32-6209-7A46-B79E-66F349520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02A74-8CED-5F4F-B5F0-6E190BCE1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E73CE7-D6B3-C645-A11C-4FEA0923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AC65D-1E07-F34D-8381-0181086A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BAB71-4D97-7740-87C0-1FCD6F8E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8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20A6-DFE0-E547-8D78-20E15CC6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98B84B-9668-454B-AC22-5EC02C59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C124B-716C-454B-82CE-C4D7178F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7AB81-0B87-EE4A-A272-3CDEF584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4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BC1E4-A168-F14D-AAE9-DC5C35D7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DE939-6199-5547-8A9D-1929E403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683CE-8CB9-674A-91BA-65B1EC68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9370-CEDD-314B-B9A1-16375682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B9A1-4132-994C-880E-31529D1B1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692EB-A3FE-3747-8893-B24B9E6D5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12377-258E-404C-BC8B-3610F34F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C986A-92D4-AD4A-BF55-068DF841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B6277-8B78-6E42-806D-F40199C7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4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031D-3900-6748-926A-36841291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C5C74-FF98-B64D-A604-C8C0E26DF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9429F-5290-4240-B2FE-54D2BFE2B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70291-3810-7244-891D-E062FFD9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CAEA8-0A5D-F74D-B63E-8E642092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DE155-9A58-4748-97A0-B7A786D0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1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2DCE3-3DA7-C54C-9A03-D25FBBAB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C91C4-05F9-A346-B7B2-54F18CEEC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6A0AD-B47C-8E48-B80D-B53C76EF0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40E38-5E3E-7F4C-A3E3-0C88276B2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D2486-3C59-4B49-AB56-71B8C61E2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0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D462-78F6-1744-88DC-90F986F10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#4.1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9582C-40E6-9F40-82E3-C38CD19A4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Importing a </a:t>
            </a:r>
            <a:r>
              <a:rPr lang="en-US" dirty="0" err="1"/>
              <a:t>datatable</a:t>
            </a:r>
            <a:endParaRPr lang="en-US" dirty="0"/>
          </a:p>
          <a:p>
            <a:r>
              <a:rPr lang="en-US" dirty="0"/>
              <a:t>Making a gene dictionary</a:t>
            </a:r>
          </a:p>
          <a:p>
            <a:r>
              <a:rPr lang="en-US" dirty="0"/>
              <a:t>Mapping gene IDs and gene names</a:t>
            </a:r>
          </a:p>
          <a:p>
            <a:r>
              <a:rPr lang="en-US"/>
              <a:t>Reusable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13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#4.1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#2.1</dc:title>
  <dc:creator>Microsoft Office User</dc:creator>
  <cp:lastModifiedBy>Microsoft Office User</cp:lastModifiedBy>
  <cp:revision>3</cp:revision>
  <dcterms:created xsi:type="dcterms:W3CDTF">2020-06-03T20:35:14Z</dcterms:created>
  <dcterms:modified xsi:type="dcterms:W3CDTF">2020-06-03T20:40:20Z</dcterms:modified>
</cp:coreProperties>
</file>