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#5.2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DESeq2</a:t>
            </a:r>
          </a:p>
          <a:p>
            <a:r>
              <a:rPr lang="en-US" dirty="0"/>
              <a:t>Data normalization</a:t>
            </a:r>
          </a:p>
          <a:p>
            <a:r>
              <a:rPr lang="en-US" dirty="0"/>
              <a:t>Multiple Hypothesis Testing</a:t>
            </a:r>
          </a:p>
          <a:p>
            <a:r>
              <a:rPr lang="en-US" dirty="0"/>
              <a:t>T-tests, ANOVA</a:t>
            </a:r>
          </a:p>
          <a:p>
            <a:r>
              <a:rPr lang="en-US" dirty="0"/>
              <a:t>Linear regressions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#5.2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4</cp:revision>
  <dcterms:created xsi:type="dcterms:W3CDTF">2020-06-03T20:35:14Z</dcterms:created>
  <dcterms:modified xsi:type="dcterms:W3CDTF">2020-06-03T20:43:44Z</dcterms:modified>
</cp:coreProperties>
</file>