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#6.2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Histograms</a:t>
            </a:r>
          </a:p>
          <a:p>
            <a:r>
              <a:rPr lang="en-US" dirty="0"/>
              <a:t>Density Curves</a:t>
            </a:r>
          </a:p>
          <a:p>
            <a:r>
              <a:rPr lang="en-US" dirty="0"/>
              <a:t>KS tests</a:t>
            </a:r>
          </a:p>
          <a:p>
            <a:r>
              <a:rPr lang="en-US"/>
              <a:t>Kaplan Meier </a:t>
            </a:r>
            <a:r>
              <a:rPr lang="en-US" dirty="0"/>
              <a:t>Curves</a:t>
            </a:r>
          </a:p>
          <a:p>
            <a:r>
              <a:rPr lang="en-US" dirty="0"/>
              <a:t>Continued education and troubleshooting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#6.2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5</cp:revision>
  <dcterms:created xsi:type="dcterms:W3CDTF">2020-06-03T20:35:14Z</dcterms:created>
  <dcterms:modified xsi:type="dcterms:W3CDTF">2020-06-03T20:46:01Z</dcterms:modified>
</cp:coreProperties>
</file>