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19" r:id="rId2"/>
    <p:sldId id="256" r:id="rId3"/>
    <p:sldId id="323" r:id="rId4"/>
    <p:sldId id="325" r:id="rId5"/>
    <p:sldId id="320" r:id="rId6"/>
    <p:sldId id="321" r:id="rId7"/>
    <p:sldId id="322" r:id="rId8"/>
    <p:sldId id="326" r:id="rId9"/>
    <p:sldId id="327" r:id="rId10"/>
    <p:sldId id="324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berg/rutter_lab_coding_bootcam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896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https://github.com/j-berg/bioinformatics_bootcamp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821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425C-FA04-2142-9F78-14BCFFCF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2664B-C06A-5842-8FF5-3F4112F41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34513"/>
            <a:ext cx="10515600" cy="1133562"/>
          </a:xfrm>
        </p:spPr>
      </p:pic>
    </p:spTree>
    <p:extLst>
      <p:ext uri="{BB962C8B-B14F-4D97-AF65-F5344CB8AC3E}">
        <p14:creationId xmlns:p14="http://schemas.microsoft.com/office/powerpoint/2010/main" val="34550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7459-8F88-3D48-ACA2-4B03797D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4757-C70D-A34E-B349-3EF21F17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your RNA-seq data table that was mapped to gene IDs from before and remap to gene names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if you haven’t gotten that far, an example data table is available in the folder for this lesson on the GitHub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#4.1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Importing a </a:t>
            </a:r>
            <a:r>
              <a:rPr lang="en-US" dirty="0" err="1"/>
              <a:t>datatable</a:t>
            </a:r>
            <a:endParaRPr lang="en-US" dirty="0"/>
          </a:p>
          <a:p>
            <a:r>
              <a:rPr lang="en-US" dirty="0"/>
              <a:t>Making a gene dictionary</a:t>
            </a:r>
          </a:p>
          <a:p>
            <a:r>
              <a:rPr lang="en-US" dirty="0"/>
              <a:t>Mapping gene IDs and gene names</a:t>
            </a:r>
          </a:p>
          <a:p>
            <a:r>
              <a:rPr lang="en-US" dirty="0"/>
              <a:t>Reusable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43F3-E25D-364F-8EC6-38CD6EC6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9263-4BF4-B443-A345-062F6759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 how to break up complex tasks using pseudocode and make each task a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pPr>
              <a:buFontTx/>
              <a:buChar char="-"/>
            </a:pPr>
            <a:r>
              <a:rPr lang="en-US" dirty="0"/>
              <a:t>Use an organism’s GTF file as input</a:t>
            </a:r>
          </a:p>
          <a:p>
            <a:pPr>
              <a:buFontTx/>
              <a:buChar char="-"/>
            </a:pPr>
            <a:r>
              <a:rPr lang="en-US" dirty="0"/>
              <a:t>Parse out matching gene IDs and names</a:t>
            </a:r>
          </a:p>
          <a:p>
            <a:pPr>
              <a:buFontTx/>
              <a:buChar char="-"/>
            </a:pPr>
            <a:r>
              <a:rPr lang="en-US" dirty="0"/>
              <a:t>Import user </a:t>
            </a:r>
            <a:r>
              <a:rPr lang="en-US" dirty="0" err="1"/>
              <a:t>datatable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Map gene dictionary to row names</a:t>
            </a:r>
          </a:p>
          <a:p>
            <a:pPr>
              <a:buFontTx/>
              <a:buChar char="-"/>
            </a:pPr>
            <a:r>
              <a:rPr lang="en-US" dirty="0"/>
              <a:t>Output modified table</a:t>
            </a:r>
          </a:p>
        </p:txBody>
      </p:sp>
    </p:spTree>
    <p:extLst>
      <p:ext uri="{BB962C8B-B14F-4D97-AF65-F5344CB8AC3E}">
        <p14:creationId xmlns:p14="http://schemas.microsoft.com/office/powerpoint/2010/main" val="283220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E0FE-B8E8-2E4B-B497-83801C1D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user’s inputs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53379-2944-EB46-AE6B-6EE576CB7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48" y="1825625"/>
            <a:ext cx="8436503" cy="4351338"/>
          </a:xfrm>
        </p:spPr>
      </p:pic>
    </p:spTree>
    <p:extLst>
      <p:ext uri="{BB962C8B-B14F-4D97-AF65-F5344CB8AC3E}">
        <p14:creationId xmlns:p14="http://schemas.microsoft.com/office/powerpoint/2010/main" val="114641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A596-6709-4A48-8893-AB6AD849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C0C9F-EADA-0B4A-A496-9E0D4F12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954" y="1825625"/>
            <a:ext cx="8450091" cy="4351338"/>
          </a:xfrm>
        </p:spPr>
      </p:pic>
    </p:spTree>
    <p:extLst>
      <p:ext uri="{BB962C8B-B14F-4D97-AF65-F5344CB8AC3E}">
        <p14:creationId xmlns:p14="http://schemas.microsoft.com/office/powerpoint/2010/main" val="379801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1705-E942-5740-9090-616BB4F0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gene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9DCB4-DFB4-604B-B674-801BDAE6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159794"/>
            <a:ext cx="9283700" cy="3683000"/>
          </a:xfrm>
        </p:spPr>
      </p:pic>
    </p:spTree>
    <p:extLst>
      <p:ext uri="{BB962C8B-B14F-4D97-AF65-F5344CB8AC3E}">
        <p14:creationId xmlns:p14="http://schemas.microsoft.com/office/powerpoint/2010/main" val="20046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B57-B57F-074C-BEBE-D3C1CDB0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gene IDs and gene 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C64E6-9B20-DB4C-8930-88ADDB871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756694"/>
            <a:ext cx="9321800" cy="2489200"/>
          </a:xfrm>
        </p:spPr>
      </p:pic>
    </p:spTree>
    <p:extLst>
      <p:ext uri="{BB962C8B-B14F-4D97-AF65-F5344CB8AC3E}">
        <p14:creationId xmlns:p14="http://schemas.microsoft.com/office/powerpoint/2010/main" val="258013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890-7A03-C64B-923F-E393E18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DA439-B147-C74A-A856-DE2458D2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50" y="2763044"/>
            <a:ext cx="9385300" cy="2476500"/>
          </a:xfrm>
        </p:spPr>
      </p:pic>
    </p:spTree>
    <p:extLst>
      <p:ext uri="{BB962C8B-B14F-4D97-AF65-F5344CB8AC3E}">
        <p14:creationId xmlns:p14="http://schemas.microsoft.com/office/powerpoint/2010/main" val="159026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9E5D-4DD8-D147-8519-D0DC4CA1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it all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7D1BB-5C9B-A143-93E3-F5E25475D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2902744"/>
            <a:ext cx="9309100" cy="2197100"/>
          </a:xfrm>
        </p:spPr>
      </p:pic>
    </p:spTree>
    <p:extLst>
      <p:ext uri="{BB962C8B-B14F-4D97-AF65-F5344CB8AC3E}">
        <p14:creationId xmlns:p14="http://schemas.microsoft.com/office/powerpoint/2010/main" val="81115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149</Words>
  <Application>Microsoft Macintosh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Access the slides and files here:   </vt:lpstr>
      <vt:lpstr>#4.1</vt:lpstr>
      <vt:lpstr>Modularity</vt:lpstr>
      <vt:lpstr>Getting a user’s inputs</vt:lpstr>
      <vt:lpstr>Importing data</vt:lpstr>
      <vt:lpstr>Making a gene dictionary</vt:lpstr>
      <vt:lpstr>Mapping gene IDs and gene names</vt:lpstr>
      <vt:lpstr>Output Data</vt:lpstr>
      <vt:lpstr>Tying it all together</vt:lpstr>
      <vt:lpstr>Reusable scripts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5</cp:revision>
  <dcterms:created xsi:type="dcterms:W3CDTF">2020-06-03T20:35:14Z</dcterms:created>
  <dcterms:modified xsi:type="dcterms:W3CDTF">2020-06-22T20:57:58Z</dcterms:modified>
</cp:coreProperties>
</file>