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69A5-0B8D-491C-9C3A-A80F2755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BE2D0-ABEE-4B62-B95A-F5BBFF13B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B32F-6688-4B3F-956D-107EFD6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9F6B-BFB8-4C4C-9039-2A8A121C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2BA0-6378-4039-899B-B67101B7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C46F-873A-4806-AFE4-0D3E278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E4553-4BB0-4B31-9DCA-52C9C225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7F82-313F-47C6-8398-6BAD5A85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9901-2FA7-4DA5-90CD-BCE3FEF1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D084-F154-4E3E-8DBA-A16185A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5A704-02DC-481C-A6D9-EB774723C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1E22A-9BCD-491E-B7A7-3F99AFC0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FFC9-6506-4332-9DD4-26FB40C7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942C-43E8-45C5-94C6-D5037D05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55E4-A4BC-48A8-A4F8-86422578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9141-F9C1-4D98-A74D-11FFF3F6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8D61-6939-496A-869B-B9FE026E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416D-6862-434D-970A-B95FF38A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917E-5135-4C8F-8F01-D99AB9A7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818D-C3F2-45C4-B777-1FA6C384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BC3C-5F2A-4E66-AB52-6B61C8F3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B71E-5E3D-4A5D-9420-4BED38AAE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F7FA-E1B7-4089-BE1D-EF78399D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F345-240C-43AE-8513-6AF2724F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8AAC-1C50-41D2-95A6-09F4402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0508-0AB6-452F-97E5-B9CBA3AE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403A-1E76-48CC-BFCF-9BA8869E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C382-A7BD-495A-B351-4A7406C1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CD24A-8658-43FB-8F47-C65ED690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A6DD9-E1ED-4BB9-B806-F39B88B6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A15C9-8B92-4319-9D04-EDD2E7F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034A-DC6A-435A-A79C-620FF2D8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2BE6-CCC8-4A5B-B804-7E10AFB6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74B9-D15B-4C41-A80A-1703D556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45406-090C-47F9-8166-38135371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904D0-3582-4DD4-B849-CB325DC3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7AD14-BE3A-429F-95B7-7B9F6654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E6D22-56E2-412B-96DB-D9AAC71B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E671A-DB09-4939-92BD-6ED0B4C9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7788-5654-4BF1-9D16-C57F0FC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853BB-D04D-4CED-B911-3E2D5FD2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0EDD-8F5F-49AF-BC75-46FEA6C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BBB7-C9C6-4CDA-9EEC-FDBF7F57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26D83-C21F-4E4D-BB33-88D27CFB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67375-33E8-429B-81D3-B248415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38747-DDCF-4D1D-BE01-D6B7842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EA4E-06AE-4933-866A-A7355F83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18C1-9108-42ED-AE12-8BEEC5F1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2E0D-8C95-4156-8BDA-8A18A1A4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952F6-3C58-47F2-AD2E-47C52840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FFAC-1D8C-4C1D-8EC8-5BE1F4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CFFE8-77E3-4642-A222-37B6DE65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CA23-B640-4E55-B046-6C181CF1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3EA76-A747-42A8-A511-29247B068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7470E-56AF-4528-A41A-5E01E817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4B8D-CABD-434E-A73D-7FB4755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B5BD-B892-4FF6-B434-3CE83029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48CE3-93A0-4DA0-B478-4E71C5A2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32F86-65A9-460A-96B7-4C2142F8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DC4E-6996-46D4-9B67-0A4FEA48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8A5A-3C8C-4575-AC7E-B29F486B9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53E4-6D46-4B4D-88D3-69BF355BD29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F473-CB78-4764-9B6F-E95D3F540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8674-FE67-4853-A77C-030E7E96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9A48-8EDB-4DC2-8782-8559DCE1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63620B8-43B8-4312-B402-309A87F7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5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AA48982-8CE6-4B6A-893B-5F8AFEBF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16EF35D-867D-4472-9C5E-08F69A7A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4D6368-8041-4474-9F90-685392FEB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"/>
            <a:ext cx="12192000" cy="68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946A52-F48F-4B2A-B0FF-B7D023550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12192000" cy="6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Richards</dc:creator>
  <cp:lastModifiedBy>Alicia Richards</cp:lastModifiedBy>
  <cp:revision>2</cp:revision>
  <dcterms:created xsi:type="dcterms:W3CDTF">2021-10-18T00:33:56Z</dcterms:created>
  <dcterms:modified xsi:type="dcterms:W3CDTF">2021-10-21T20:15:29Z</dcterms:modified>
</cp:coreProperties>
</file>