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426fd7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426fd7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26fd735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426fd73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26fd735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26fd735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26fd73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26fd73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26fd73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26fd73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26fd73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26fd73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426fd7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426fd7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426fd73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426fd73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426fd73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426fd73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26fd73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426fd73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 u="sng">
                <a:solidFill>
                  <a:schemeClr val="dk1"/>
                </a:solidFill>
              </a:rPr>
              <a:t>Not to be published before MoneroKon</a:t>
            </a:r>
            <a:endParaRPr sz="3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Fund formalization and proofs of a vector commitment scheme, the prior mentioned “academic progression”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Fund formalization and proofs of Seraphis itself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Get more </a:t>
            </a:r>
            <a:r>
              <a:rPr lang="en" sz="2100"/>
              <a:t>developers</a:t>
            </a:r>
            <a:r>
              <a:rPr lang="en" sz="2100"/>
              <a:t> familiar with the codebase and its concepts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Discuss how Seraphis should move forward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Work the codebase into </a:t>
            </a:r>
            <a:r>
              <a:rPr lang="en" sz="2100"/>
              <a:t>something</a:t>
            </a:r>
            <a:r>
              <a:rPr lang="en" sz="2100"/>
              <a:t> ready for production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Eventually, hire auditors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Chain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Proofs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one of Monero’s last privacy hurdles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Luke Parker, Kayaba, or kayabaNerve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Developer and informal cryptographer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Lead Developer of Serai DEX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MAGIC Monero Fund Committee Member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Servant of the Monero Community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full chain membership proofs?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Full chain </a:t>
            </a:r>
            <a:r>
              <a:rPr lang="en" sz="2000"/>
              <a:t>membership</a:t>
            </a:r>
            <a:r>
              <a:rPr lang="en" sz="2000"/>
              <a:t> proofs are a replacement for ring signatures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They’d remove s</a:t>
            </a:r>
            <a:r>
              <a:rPr lang="en" sz="2000"/>
              <a:t>tatistical</a:t>
            </a:r>
            <a:r>
              <a:rPr lang="en" sz="2000"/>
              <a:t> analysis possible on inputs, solving the EAE/EABE/Overseer/tainted dust/etc attacks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are being proposed as part of Seraphis, not an alternative 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Would </a:t>
            </a:r>
            <a:r>
              <a:rPr lang="en" sz="2000"/>
              <a:t>remove</a:t>
            </a:r>
            <a:r>
              <a:rPr lang="en" sz="2000"/>
              <a:t> needing a decoy selection algorithm, of which Monero’s has had bugs multiple times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Curve Trees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Curve Trees uses a pair of Bulletproofs to prove an output exists in some tree of outputs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While Monero currently uses Bulletproofs to prove output amounts are valid, Bulletproofs can also prove arbitrary programs were correctly executed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It expects a curve cycle to be in use, something Monero doesn’t currently have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to a curve cycle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Seraphis, we will have to recreate all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makes it a perfect time to switch curves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Thanks to Chase, Orrù, Perrin, Zaverucha’s proof (2022), we can now do so extremely cheaply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we can implement curve trees without a cycle, it’d roughly halve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We’d also have to maintain four different curve libraries for the entire lifetime of Seraphis, under current discussions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don’t switch curves with Seraphis, we’ll have to later or will be permanently so handicapped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we actually implement this?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Over the past month and a half, I’ve implemented all of these proofs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Cleanly written, intended for hardening and auditing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Ready to start discussing building around today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Verification is batched, with the larger the batch the lower the time per proof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Currently, ~100ms per proof in a batch of 10 for a set of 777 million outputs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With an academic progression, it’d be just ~33ms (again, batch size equals 10)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Grootle proofs, currently proposed for a ring of 128, are 3.7ms in a batch of 10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Further optimizations are still available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Performance of the node overall will be impacted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Is this moon math?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How much of this has been formally proven?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What hasn’t been formally proven?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How should we ensure the security of this moving forward?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