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2AC6-DCA3-45D6-7A5C-6C487C61B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23EDA-8D66-EE68-AC0F-E27E3790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52FC-F8E1-FB94-A5CC-0159B57F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F307C-2DED-D98E-47B7-25FBFAF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3809-4A8D-9E27-AD64-AE542885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AEDE-2407-8E39-F468-33C62807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D2A2F-0E4C-0E63-5E09-84C7A6DC7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A98F-64D7-40CE-177F-7145E498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F771-406C-C99F-9A65-CF95623C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483B-8982-FDE7-A631-337C47E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6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7FC55-AC09-77E0-FBD9-D0EDB4008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89F9C-64F7-78BF-B164-15DC9677B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AF57-53F0-1500-733B-2AB4FBE6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BA78-9826-2373-50EE-B9C72C6C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983B-CBE7-E127-8994-EFC08D0F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6EC6-5F5F-6C44-0427-DFD2C72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FCD6-DA0F-F978-15C0-9B6C9742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AB4C-EAC1-630F-1D53-9E215101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4ED14-C256-B715-86F7-01CDA6A6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D732-5C86-9C44-39A0-0141A85D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8EAE-A071-D927-14BB-1B6308AD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F0843-235C-BC35-AC90-FBEF3BA6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EEA4-96F0-93C1-A5E5-BC8F4795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4BB2-473A-36B0-172E-9021D802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FA53-50E4-4F46-2227-496EF534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B21D-3AC4-721D-945F-720B57C9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0336-A9C7-589C-F3DE-1DC664962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7CBA4-24CB-15B5-435A-A101AF48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E594-0143-F676-6B0E-425AF738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AD2E-5C5C-7331-3023-27ECAD72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2861-3B37-F1F8-2331-B8780E25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F044-C61B-E944-70CF-DF7B0C51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A345A-DE2E-46DC-481A-450566EC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5C8CB-7DE5-32F8-B847-D4382CAC6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7F61-633F-D105-A15D-962557507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B015F-F85C-3AC8-1570-276142785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91A83-2C3A-6B78-F68F-E4F96F30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E4919-84EC-D55E-E0AB-31F75F7B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69956-480C-CD09-9387-7907D194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8E54-4E35-62E1-E846-F8261409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262B1-4116-85CD-6B80-5D4FD9A9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45EF2-9F8A-852E-42D2-9948A238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AA9D-B689-4E85-753E-ABA7E013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19BB1-D0DB-7ED3-E04B-2D1A38DC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7C5E4-E76B-2F60-7348-A01AD0A1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686EC-C4C5-AD4B-44F8-E122252C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0132-CEC0-0F7B-E4F9-C19DD379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B992-9C58-9643-9CD3-16D23841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4B5F2-5856-4560-E124-B42D74D8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71A5-1576-6996-122E-67297DE5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435D1-4E5B-715B-0A74-C918EF49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04CA-15B8-2067-F6AC-380F187F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7406-B9BF-3F86-2FC8-ABED89CC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7E6C6-9815-1B74-414F-5CA69D14A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E11E5-3B71-43F2-F19D-D426F1E90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1BF5-FCAF-5DC3-22A9-2AC27F67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F8D9C-BFD1-D85D-0D93-A32691F7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E01E6-F20D-AC07-5ACE-F25F4939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48458-4332-DFB0-B0A6-2A469346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52BE-EEEE-E5F0-9166-D86736B8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3C7F-9CB8-2B95-2166-A1E38A45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84C84-6A86-4640-A514-9A3CC1413F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0D7C-0634-DDBE-2FCD-5B4C793EA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6074-1C4B-F4AD-9B13-85E4CD22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F9BD-31D1-402A-BC81-1BEB932F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107B-D4CB-B54F-AC48-B29116C09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RAVEN Time Series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5B6F-41BF-51E4-B79F-C2EF89426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0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C8E8-36ED-BF0E-93DF-9B4A63A2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B1B1-4D8D-0ECA-B9EE-B1293F940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Dylan McDowell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FORCE repository use cases</a:t>
            </a:r>
          </a:p>
          <a:p>
            <a:r>
              <a:rPr lang="en-US" dirty="0"/>
              <a:t>Jakub Toman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Brandon Shores PJM</a:t>
            </a:r>
          </a:p>
          <a:p>
            <a:r>
              <a:rPr lang="en-US" dirty="0"/>
              <a:t>Yusheng Luo –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Aldene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(and ERCOT?)</a:t>
            </a:r>
          </a:p>
          <a:p>
            <a:r>
              <a:rPr lang="en-US" dirty="0"/>
              <a:t>Konor Frick – forwarded me to Jakub and Yusheng</a:t>
            </a:r>
          </a:p>
          <a:p>
            <a:r>
              <a:rPr lang="en-US" dirty="0"/>
              <a:t>Elizabeth Worsham – forwarded me to Haydn Bryan</a:t>
            </a:r>
          </a:p>
          <a:p>
            <a:r>
              <a:rPr lang="en-US" dirty="0"/>
              <a:t>Haydn Bryan – no response</a:t>
            </a:r>
          </a:p>
          <a:p>
            <a:r>
              <a:rPr lang="en-US" dirty="0"/>
              <a:t>Daniel Mikkelson – no models</a:t>
            </a:r>
          </a:p>
        </p:txBody>
      </p:sp>
    </p:spTree>
    <p:extLst>
      <p:ext uri="{BB962C8B-B14F-4D97-AF65-F5344CB8AC3E}">
        <p14:creationId xmlns:p14="http://schemas.microsoft.com/office/powerpoint/2010/main" val="323969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99CB-1AF5-BDB4-45CF-2F583A85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Repo – December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849D-F0AE-FA41-B7E3-42535759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studies for IL and OH</a:t>
            </a:r>
          </a:p>
          <a:p>
            <a:r>
              <a:rPr lang="en-US" dirty="0"/>
              <a:t>Data from EPRI for evolution of load and generation prices over 2015-2050</a:t>
            </a:r>
          </a:p>
          <a:p>
            <a:r>
              <a:rPr lang="en-US" dirty="0"/>
              <a:t>Considers a nominal price case, carbon tax prices, and renewable portfolio standard (RPS) prices</a:t>
            </a:r>
          </a:p>
        </p:txBody>
      </p:sp>
    </p:spTree>
    <p:extLst>
      <p:ext uri="{BB962C8B-B14F-4D97-AF65-F5344CB8AC3E}">
        <p14:creationId xmlns:p14="http://schemas.microsoft.com/office/powerpoint/2010/main" val="303109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7A94-31C5-E7B4-A391-EA39865B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-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7286-0019-5B39-F318-A8406F18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9B65-566F-DF88-FC77-F8D9C813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Repo – December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BAB8-3C06-3459-844E-FDBD50F9B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B228-D995-CD86-02B2-61636935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Shores power 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DFD1-A669-F624-F426-C001842F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EE24-D9FD-95A4-4755-ECB6C60C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Aldene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F505-583B-9A78-3E50-887DCC93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price data for </a:t>
            </a:r>
          </a:p>
        </p:txBody>
      </p:sp>
    </p:spTree>
    <p:extLst>
      <p:ext uri="{BB962C8B-B14F-4D97-AF65-F5344CB8AC3E}">
        <p14:creationId xmlns:p14="http://schemas.microsoft.com/office/powerpoint/2010/main" val="132726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RAVEN Time Series Use Cases</vt:lpstr>
      <vt:lpstr>People</vt:lpstr>
      <vt:lpstr>FORCE Repo – December 2020</vt:lpstr>
      <vt:lpstr>OH - Default</vt:lpstr>
      <vt:lpstr>FORCE Repo – December 2021</vt:lpstr>
      <vt:lpstr>Brandon Shores power plant</vt:lpstr>
      <vt:lpstr>Aldene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 Time Series Use Cases</dc:title>
  <dc:creator>Jacob A. Bryan</dc:creator>
  <cp:lastModifiedBy>Jacob A. Bryan</cp:lastModifiedBy>
  <cp:revision>4</cp:revision>
  <dcterms:created xsi:type="dcterms:W3CDTF">2022-06-09T21:54:39Z</dcterms:created>
  <dcterms:modified xsi:type="dcterms:W3CDTF">2022-06-09T23:19:11Z</dcterms:modified>
</cp:coreProperties>
</file>