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7" r:id="rId6"/>
    <p:sldId id="268" r:id="rId7"/>
    <p:sldId id="263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5F517-1B6C-4766-8889-7ACDA1F0E1A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05DA3C-F540-4AE3-BD02-14A0F39EC661}">
      <dgm:prSet/>
      <dgm:spPr/>
      <dgm:t>
        <a:bodyPr/>
        <a:lstStyle/>
        <a:p>
          <a:r>
            <a:rPr lang="en-GB"/>
            <a:t>CMP-6013Y Third Year Project</a:t>
          </a:r>
          <a:endParaRPr lang="en-US"/>
        </a:p>
      </dgm:t>
    </dgm:pt>
    <dgm:pt modelId="{957EA5A5-7939-4AC3-ACD6-CCFCEDD13668}" type="parTrans" cxnId="{E0825BCB-F08E-4521-BB60-6FD39395A14D}">
      <dgm:prSet/>
      <dgm:spPr/>
      <dgm:t>
        <a:bodyPr/>
        <a:lstStyle/>
        <a:p>
          <a:endParaRPr lang="en-US"/>
        </a:p>
      </dgm:t>
    </dgm:pt>
    <dgm:pt modelId="{2AAE0279-3495-4FFE-9D5F-76D6F91EC896}" type="sibTrans" cxnId="{E0825BCB-F08E-4521-BB60-6FD39395A14D}">
      <dgm:prSet/>
      <dgm:spPr/>
      <dgm:t>
        <a:bodyPr/>
        <a:lstStyle/>
        <a:p>
          <a:endParaRPr lang="en-US"/>
        </a:p>
      </dgm:t>
    </dgm:pt>
    <dgm:pt modelId="{273F4D13-A82B-4A72-B226-A1C30F6665C3}">
      <dgm:prSet/>
      <dgm:spPr/>
      <dgm:t>
        <a:bodyPr/>
        <a:lstStyle/>
        <a:p>
          <a:r>
            <a:rPr lang="en-GB"/>
            <a:t>James Burrell 100263300</a:t>
          </a:r>
          <a:endParaRPr lang="en-US"/>
        </a:p>
      </dgm:t>
    </dgm:pt>
    <dgm:pt modelId="{38D30176-AFFF-4788-9953-E3169D41BE5A}" type="parTrans" cxnId="{4CF7435D-C7AC-4310-8B50-69DDC44B3D8E}">
      <dgm:prSet/>
      <dgm:spPr/>
      <dgm:t>
        <a:bodyPr/>
        <a:lstStyle/>
        <a:p>
          <a:endParaRPr lang="en-US"/>
        </a:p>
      </dgm:t>
    </dgm:pt>
    <dgm:pt modelId="{E28917B9-C3E2-4B25-A6CF-7BFF99B328DA}" type="sibTrans" cxnId="{4CF7435D-C7AC-4310-8B50-69DDC44B3D8E}">
      <dgm:prSet/>
      <dgm:spPr/>
      <dgm:t>
        <a:bodyPr/>
        <a:lstStyle/>
        <a:p>
          <a:endParaRPr lang="en-US"/>
        </a:p>
      </dgm:t>
    </dgm:pt>
    <dgm:pt modelId="{5812ECD0-103E-4FAF-AA29-6C3F3ABCA04C}" type="pres">
      <dgm:prSet presAssocID="{54F5F517-1B6C-4766-8889-7ACDA1F0E1A6}" presName="linear" presStyleCnt="0">
        <dgm:presLayoutVars>
          <dgm:dir/>
          <dgm:animLvl val="lvl"/>
          <dgm:resizeHandles val="exact"/>
        </dgm:presLayoutVars>
      </dgm:prSet>
      <dgm:spPr/>
    </dgm:pt>
    <dgm:pt modelId="{EDBCF88F-446F-4FAC-AADC-F2C09E0AA664}" type="pres">
      <dgm:prSet presAssocID="{9005DA3C-F540-4AE3-BD02-14A0F39EC661}" presName="parentLin" presStyleCnt="0"/>
      <dgm:spPr/>
    </dgm:pt>
    <dgm:pt modelId="{FA14F592-C4AB-4BA4-98D2-569BFD9D8613}" type="pres">
      <dgm:prSet presAssocID="{9005DA3C-F540-4AE3-BD02-14A0F39EC661}" presName="parentLeftMargin" presStyleLbl="node1" presStyleIdx="0" presStyleCnt="2"/>
      <dgm:spPr/>
    </dgm:pt>
    <dgm:pt modelId="{10AC72A8-E8A6-4186-B85B-838B35B5C804}" type="pres">
      <dgm:prSet presAssocID="{9005DA3C-F540-4AE3-BD02-14A0F39EC6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4FE8C6-8EE5-4914-8983-939497C9ECFB}" type="pres">
      <dgm:prSet presAssocID="{9005DA3C-F540-4AE3-BD02-14A0F39EC661}" presName="negativeSpace" presStyleCnt="0"/>
      <dgm:spPr/>
    </dgm:pt>
    <dgm:pt modelId="{DBE17BAE-396F-4054-AA4E-9C8C3706E81A}" type="pres">
      <dgm:prSet presAssocID="{9005DA3C-F540-4AE3-BD02-14A0F39EC661}" presName="childText" presStyleLbl="conFgAcc1" presStyleIdx="0" presStyleCnt="2">
        <dgm:presLayoutVars>
          <dgm:bulletEnabled val="1"/>
        </dgm:presLayoutVars>
      </dgm:prSet>
      <dgm:spPr/>
    </dgm:pt>
    <dgm:pt modelId="{5B1154E6-5460-4C4D-8674-357821D262F2}" type="pres">
      <dgm:prSet presAssocID="{2AAE0279-3495-4FFE-9D5F-76D6F91EC896}" presName="spaceBetweenRectangles" presStyleCnt="0"/>
      <dgm:spPr/>
    </dgm:pt>
    <dgm:pt modelId="{011F6F85-1A85-4B52-811F-7E7FD4CA1174}" type="pres">
      <dgm:prSet presAssocID="{273F4D13-A82B-4A72-B226-A1C30F6665C3}" presName="parentLin" presStyleCnt="0"/>
      <dgm:spPr/>
    </dgm:pt>
    <dgm:pt modelId="{CF087DBD-DFD0-413C-AE92-8F601C046C50}" type="pres">
      <dgm:prSet presAssocID="{273F4D13-A82B-4A72-B226-A1C30F6665C3}" presName="parentLeftMargin" presStyleLbl="node1" presStyleIdx="0" presStyleCnt="2"/>
      <dgm:spPr/>
    </dgm:pt>
    <dgm:pt modelId="{4D9F7F65-27AA-42FC-A56D-9119C988D428}" type="pres">
      <dgm:prSet presAssocID="{273F4D13-A82B-4A72-B226-A1C30F6665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492227-FD3E-4AD6-8600-E54205166B0B}" type="pres">
      <dgm:prSet presAssocID="{273F4D13-A82B-4A72-B226-A1C30F6665C3}" presName="negativeSpace" presStyleCnt="0"/>
      <dgm:spPr/>
    </dgm:pt>
    <dgm:pt modelId="{492A79BE-A15F-4232-86B9-E96164259525}" type="pres">
      <dgm:prSet presAssocID="{273F4D13-A82B-4A72-B226-A1C30F6665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F7435D-C7AC-4310-8B50-69DDC44B3D8E}" srcId="{54F5F517-1B6C-4766-8889-7ACDA1F0E1A6}" destId="{273F4D13-A82B-4A72-B226-A1C30F6665C3}" srcOrd="1" destOrd="0" parTransId="{38D30176-AFFF-4788-9953-E3169D41BE5A}" sibTransId="{E28917B9-C3E2-4B25-A6CF-7BFF99B328DA}"/>
    <dgm:cxn modelId="{D439C151-A1A5-49DC-8AD4-8333BAAA3267}" type="presOf" srcId="{54F5F517-1B6C-4766-8889-7ACDA1F0E1A6}" destId="{5812ECD0-103E-4FAF-AA29-6C3F3ABCA04C}" srcOrd="0" destOrd="0" presId="urn:microsoft.com/office/officeart/2005/8/layout/list1"/>
    <dgm:cxn modelId="{9836F49A-82AE-45B9-A6F5-234043624281}" type="presOf" srcId="{273F4D13-A82B-4A72-B226-A1C30F6665C3}" destId="{4D9F7F65-27AA-42FC-A56D-9119C988D428}" srcOrd="1" destOrd="0" presId="urn:microsoft.com/office/officeart/2005/8/layout/list1"/>
    <dgm:cxn modelId="{9B40EF9C-7314-479D-A1CA-2391FBB90945}" type="presOf" srcId="{9005DA3C-F540-4AE3-BD02-14A0F39EC661}" destId="{10AC72A8-E8A6-4186-B85B-838B35B5C804}" srcOrd="1" destOrd="0" presId="urn:microsoft.com/office/officeart/2005/8/layout/list1"/>
    <dgm:cxn modelId="{2B630DB4-02CA-4F39-A96E-8BA49407B02E}" type="presOf" srcId="{9005DA3C-F540-4AE3-BD02-14A0F39EC661}" destId="{FA14F592-C4AB-4BA4-98D2-569BFD9D8613}" srcOrd="0" destOrd="0" presId="urn:microsoft.com/office/officeart/2005/8/layout/list1"/>
    <dgm:cxn modelId="{E0825BCB-F08E-4521-BB60-6FD39395A14D}" srcId="{54F5F517-1B6C-4766-8889-7ACDA1F0E1A6}" destId="{9005DA3C-F540-4AE3-BD02-14A0F39EC661}" srcOrd="0" destOrd="0" parTransId="{957EA5A5-7939-4AC3-ACD6-CCFCEDD13668}" sibTransId="{2AAE0279-3495-4FFE-9D5F-76D6F91EC896}"/>
    <dgm:cxn modelId="{22263DD4-662D-435A-9C04-B99DFA9D59FA}" type="presOf" srcId="{273F4D13-A82B-4A72-B226-A1C30F6665C3}" destId="{CF087DBD-DFD0-413C-AE92-8F601C046C50}" srcOrd="0" destOrd="0" presId="urn:microsoft.com/office/officeart/2005/8/layout/list1"/>
    <dgm:cxn modelId="{4D576A8F-D5FB-4EF0-B744-8187F389C980}" type="presParOf" srcId="{5812ECD0-103E-4FAF-AA29-6C3F3ABCA04C}" destId="{EDBCF88F-446F-4FAC-AADC-F2C09E0AA664}" srcOrd="0" destOrd="0" presId="urn:microsoft.com/office/officeart/2005/8/layout/list1"/>
    <dgm:cxn modelId="{8359B566-5935-4736-AF20-9125727B6E7C}" type="presParOf" srcId="{EDBCF88F-446F-4FAC-AADC-F2C09E0AA664}" destId="{FA14F592-C4AB-4BA4-98D2-569BFD9D8613}" srcOrd="0" destOrd="0" presId="urn:microsoft.com/office/officeart/2005/8/layout/list1"/>
    <dgm:cxn modelId="{ECEB1A8F-A804-4082-867E-5F87FA93D48C}" type="presParOf" srcId="{EDBCF88F-446F-4FAC-AADC-F2C09E0AA664}" destId="{10AC72A8-E8A6-4186-B85B-838B35B5C804}" srcOrd="1" destOrd="0" presId="urn:microsoft.com/office/officeart/2005/8/layout/list1"/>
    <dgm:cxn modelId="{E68F08E6-62D4-4BD1-91BF-AC12B742E9D4}" type="presParOf" srcId="{5812ECD0-103E-4FAF-AA29-6C3F3ABCA04C}" destId="{AE4FE8C6-8EE5-4914-8983-939497C9ECFB}" srcOrd="1" destOrd="0" presId="urn:microsoft.com/office/officeart/2005/8/layout/list1"/>
    <dgm:cxn modelId="{3291E28B-3793-4E92-9995-1CFAB2AB38A8}" type="presParOf" srcId="{5812ECD0-103E-4FAF-AA29-6C3F3ABCA04C}" destId="{DBE17BAE-396F-4054-AA4E-9C8C3706E81A}" srcOrd="2" destOrd="0" presId="urn:microsoft.com/office/officeart/2005/8/layout/list1"/>
    <dgm:cxn modelId="{03EDE157-2155-4763-8672-7A967ACE6681}" type="presParOf" srcId="{5812ECD0-103E-4FAF-AA29-6C3F3ABCA04C}" destId="{5B1154E6-5460-4C4D-8674-357821D262F2}" srcOrd="3" destOrd="0" presId="urn:microsoft.com/office/officeart/2005/8/layout/list1"/>
    <dgm:cxn modelId="{A6E943C4-04AD-4B1D-99D1-1DC4728E4D39}" type="presParOf" srcId="{5812ECD0-103E-4FAF-AA29-6C3F3ABCA04C}" destId="{011F6F85-1A85-4B52-811F-7E7FD4CA1174}" srcOrd="4" destOrd="0" presId="urn:microsoft.com/office/officeart/2005/8/layout/list1"/>
    <dgm:cxn modelId="{E38E1344-EE61-4D6E-ADCD-F90A2CEC7791}" type="presParOf" srcId="{011F6F85-1A85-4B52-811F-7E7FD4CA1174}" destId="{CF087DBD-DFD0-413C-AE92-8F601C046C50}" srcOrd="0" destOrd="0" presId="urn:microsoft.com/office/officeart/2005/8/layout/list1"/>
    <dgm:cxn modelId="{01377D97-0959-43AD-ABBA-92774E89D24E}" type="presParOf" srcId="{011F6F85-1A85-4B52-811F-7E7FD4CA1174}" destId="{4D9F7F65-27AA-42FC-A56D-9119C988D428}" srcOrd="1" destOrd="0" presId="urn:microsoft.com/office/officeart/2005/8/layout/list1"/>
    <dgm:cxn modelId="{3FD99CDC-2EDF-4CFA-A95E-21DBC53D0008}" type="presParOf" srcId="{5812ECD0-103E-4FAF-AA29-6C3F3ABCA04C}" destId="{08492227-FD3E-4AD6-8600-E54205166B0B}" srcOrd="5" destOrd="0" presId="urn:microsoft.com/office/officeart/2005/8/layout/list1"/>
    <dgm:cxn modelId="{9116B82A-A680-4E73-803A-C798579842AA}" type="presParOf" srcId="{5812ECD0-103E-4FAF-AA29-6C3F3ABCA04C}" destId="{492A79BE-A15F-4232-86B9-E961642595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C5C35-F06E-445D-AF3C-63FE626FEF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DBC73D-99CE-4BC8-8344-9BED24F8B476}">
      <dgm:prSet/>
      <dgm:spPr/>
      <dgm:t>
        <a:bodyPr/>
        <a:lstStyle/>
        <a:p>
          <a:r>
            <a:rPr lang="en-US"/>
            <a:t>Computer graphics.</a:t>
          </a:r>
        </a:p>
      </dgm:t>
    </dgm:pt>
    <dgm:pt modelId="{C1687D46-6BAF-4278-88E6-C4758995A16C}" type="parTrans" cxnId="{071A8A1A-80F0-4DDE-8D57-7DB789BCCCBC}">
      <dgm:prSet/>
      <dgm:spPr/>
      <dgm:t>
        <a:bodyPr/>
        <a:lstStyle/>
        <a:p>
          <a:endParaRPr lang="en-US"/>
        </a:p>
      </dgm:t>
    </dgm:pt>
    <dgm:pt modelId="{B56C1EF0-76C1-4A84-902B-0751BA81F8DA}" type="sibTrans" cxnId="{071A8A1A-80F0-4DDE-8D57-7DB789BCCCBC}">
      <dgm:prSet/>
      <dgm:spPr/>
      <dgm:t>
        <a:bodyPr/>
        <a:lstStyle/>
        <a:p>
          <a:endParaRPr lang="en-US"/>
        </a:p>
      </dgm:t>
    </dgm:pt>
    <dgm:pt modelId="{DCF3AD4D-EBDC-475B-B90A-F8C465F4872D}">
      <dgm:prSet/>
      <dgm:spPr/>
      <dgm:t>
        <a:bodyPr/>
        <a:lstStyle/>
        <a:p>
          <a:r>
            <a:rPr lang="en-US"/>
            <a:t>Simulating complex fluid movement presents many challenges.</a:t>
          </a:r>
        </a:p>
      </dgm:t>
    </dgm:pt>
    <dgm:pt modelId="{AF889533-E48F-40A2-947B-DBBDFC27648A}" type="parTrans" cxnId="{DB9072C5-4A6A-4CD9-8B7D-2284E239EF9D}">
      <dgm:prSet/>
      <dgm:spPr/>
      <dgm:t>
        <a:bodyPr/>
        <a:lstStyle/>
        <a:p>
          <a:endParaRPr lang="en-US"/>
        </a:p>
      </dgm:t>
    </dgm:pt>
    <dgm:pt modelId="{4EFD3A14-1512-41AE-848D-DEC53E37D089}" type="sibTrans" cxnId="{DB9072C5-4A6A-4CD9-8B7D-2284E239EF9D}">
      <dgm:prSet/>
      <dgm:spPr/>
      <dgm:t>
        <a:bodyPr/>
        <a:lstStyle/>
        <a:p>
          <a:endParaRPr lang="en-US"/>
        </a:p>
      </dgm:t>
    </dgm:pt>
    <dgm:pt modelId="{FA38B715-ADEF-47E2-A1CC-9DDDDF2130F6}">
      <dgm:prSet/>
      <dgm:spPr/>
      <dgm:t>
        <a:bodyPr/>
        <a:lstStyle/>
        <a:p>
          <a:r>
            <a:rPr lang="en-US"/>
            <a:t>Application in a wide variety of real-world problems.</a:t>
          </a:r>
        </a:p>
      </dgm:t>
    </dgm:pt>
    <dgm:pt modelId="{18311B43-7624-4F13-818F-7A08BD400228}" type="parTrans" cxnId="{36CAD676-67E5-404C-A686-099396320ADA}">
      <dgm:prSet/>
      <dgm:spPr/>
      <dgm:t>
        <a:bodyPr/>
        <a:lstStyle/>
        <a:p>
          <a:endParaRPr lang="en-US"/>
        </a:p>
      </dgm:t>
    </dgm:pt>
    <dgm:pt modelId="{3BD5D84E-C917-4B59-A532-9FB5D9762D17}" type="sibTrans" cxnId="{36CAD676-67E5-404C-A686-099396320ADA}">
      <dgm:prSet/>
      <dgm:spPr/>
      <dgm:t>
        <a:bodyPr/>
        <a:lstStyle/>
        <a:p>
          <a:endParaRPr lang="en-US"/>
        </a:p>
      </dgm:t>
    </dgm:pt>
    <dgm:pt modelId="{3E7CFEBB-5971-4692-A43D-41808DEBB4CB}">
      <dgm:prSet/>
      <dgm:spPr/>
      <dgm:t>
        <a:bodyPr/>
        <a:lstStyle/>
        <a:p>
          <a:r>
            <a:rPr lang="en-US" dirty="0"/>
            <a:t>Project aim.</a:t>
          </a:r>
        </a:p>
      </dgm:t>
    </dgm:pt>
    <dgm:pt modelId="{92C2EF9B-3211-47BB-9CB0-C12A6843E987}" type="parTrans" cxnId="{DFBCFD05-0C34-4560-98A1-5F6926B36A73}">
      <dgm:prSet/>
      <dgm:spPr/>
      <dgm:t>
        <a:bodyPr/>
        <a:lstStyle/>
        <a:p>
          <a:endParaRPr lang="en-US"/>
        </a:p>
      </dgm:t>
    </dgm:pt>
    <dgm:pt modelId="{9B761CA9-517B-4DD2-B69D-014CB7FCA588}" type="sibTrans" cxnId="{DFBCFD05-0C34-4560-98A1-5F6926B36A73}">
      <dgm:prSet/>
      <dgm:spPr/>
      <dgm:t>
        <a:bodyPr/>
        <a:lstStyle/>
        <a:p>
          <a:endParaRPr lang="en-US"/>
        </a:p>
      </dgm:t>
    </dgm:pt>
    <dgm:pt modelId="{7C4038AC-A459-47C1-AAE1-772FF342FCE6}">
      <dgm:prSet/>
      <dgm:spPr/>
      <dgm:t>
        <a:bodyPr/>
        <a:lstStyle/>
        <a:p>
          <a:r>
            <a:rPr lang="en-US"/>
            <a:t>Simulation of waterfall in typical ‘plunge’ topology.</a:t>
          </a:r>
        </a:p>
      </dgm:t>
    </dgm:pt>
    <dgm:pt modelId="{A947421A-60AA-4CCF-86EC-520B6338E170}" type="parTrans" cxnId="{8067ACCC-DA67-4245-A4C1-1C325982071B}">
      <dgm:prSet/>
      <dgm:spPr/>
      <dgm:t>
        <a:bodyPr/>
        <a:lstStyle/>
        <a:p>
          <a:endParaRPr lang="en-US"/>
        </a:p>
      </dgm:t>
    </dgm:pt>
    <dgm:pt modelId="{448D0B98-5BBE-47F3-B1CF-B0BB3CCCE24E}" type="sibTrans" cxnId="{8067ACCC-DA67-4245-A4C1-1C325982071B}">
      <dgm:prSet/>
      <dgm:spPr/>
      <dgm:t>
        <a:bodyPr/>
        <a:lstStyle/>
        <a:p>
          <a:endParaRPr lang="en-US"/>
        </a:p>
      </dgm:t>
    </dgm:pt>
    <dgm:pt modelId="{ECC337D5-25DD-45A1-8F96-CC1B52F2733B}">
      <dgm:prSet/>
      <dgm:spPr/>
      <dgm:t>
        <a:bodyPr/>
        <a:lstStyle/>
        <a:p>
          <a:r>
            <a:rPr lang="en-US"/>
            <a:t>Application developed with C++, OpenGL and GLSL.</a:t>
          </a:r>
        </a:p>
      </dgm:t>
    </dgm:pt>
    <dgm:pt modelId="{2CA04330-403A-49BA-9EF9-2D7804CF1F9F}" type="parTrans" cxnId="{3A69D968-2FCC-42DF-8665-361307CE1B93}">
      <dgm:prSet/>
      <dgm:spPr/>
      <dgm:t>
        <a:bodyPr/>
        <a:lstStyle/>
        <a:p>
          <a:endParaRPr lang="en-US"/>
        </a:p>
      </dgm:t>
    </dgm:pt>
    <dgm:pt modelId="{7985F5AC-10C2-4EF6-951E-43309758E843}" type="sibTrans" cxnId="{3A69D968-2FCC-42DF-8665-361307CE1B93}">
      <dgm:prSet/>
      <dgm:spPr/>
      <dgm:t>
        <a:bodyPr/>
        <a:lstStyle/>
        <a:p>
          <a:endParaRPr lang="en-US"/>
        </a:p>
      </dgm:t>
    </dgm:pt>
    <dgm:pt modelId="{2640C7E8-2E64-4E66-AE1B-2BE54BC74F0F}">
      <dgm:prSet/>
      <dgm:spPr/>
      <dgm:t>
        <a:bodyPr/>
        <a:lstStyle/>
        <a:p>
          <a:r>
            <a:rPr lang="en-GB"/>
            <a:t>Implemented following SPH methodology.</a:t>
          </a:r>
          <a:endParaRPr lang="en-US"/>
        </a:p>
      </dgm:t>
    </dgm:pt>
    <dgm:pt modelId="{FD23A0D2-1F09-44C7-9FBF-0F44097E39B2}" type="parTrans" cxnId="{D5B45742-99E0-4479-A6CD-A1B0B035B7B1}">
      <dgm:prSet/>
      <dgm:spPr/>
      <dgm:t>
        <a:bodyPr/>
        <a:lstStyle/>
        <a:p>
          <a:endParaRPr lang="en-US"/>
        </a:p>
      </dgm:t>
    </dgm:pt>
    <dgm:pt modelId="{65A87B3B-9DFD-4D24-B8E1-E2B3659082B9}" type="sibTrans" cxnId="{D5B45742-99E0-4479-A6CD-A1B0B035B7B1}">
      <dgm:prSet/>
      <dgm:spPr/>
      <dgm:t>
        <a:bodyPr/>
        <a:lstStyle/>
        <a:p>
          <a:endParaRPr lang="en-US"/>
        </a:p>
      </dgm:t>
    </dgm:pt>
    <dgm:pt modelId="{849A6158-B423-4C81-A4EF-DD0157F0C5B3}" type="pres">
      <dgm:prSet presAssocID="{2BDC5C35-F06E-445D-AF3C-63FE626FEF9D}" presName="root" presStyleCnt="0">
        <dgm:presLayoutVars>
          <dgm:dir/>
          <dgm:resizeHandles val="exact"/>
        </dgm:presLayoutVars>
      </dgm:prSet>
      <dgm:spPr/>
    </dgm:pt>
    <dgm:pt modelId="{165BAD48-9A6B-4D50-8DCD-E1822B6CA092}" type="pres">
      <dgm:prSet presAssocID="{37DBC73D-99CE-4BC8-8344-9BED24F8B476}" presName="compNode" presStyleCnt="0"/>
      <dgm:spPr/>
    </dgm:pt>
    <dgm:pt modelId="{0CB538F6-306C-4D7B-816A-EF18B225D976}" type="pres">
      <dgm:prSet presAssocID="{37DBC73D-99CE-4BC8-8344-9BED24F8B476}" presName="bgRect" presStyleLbl="bgShp" presStyleIdx="0" presStyleCnt="7"/>
      <dgm:spPr/>
    </dgm:pt>
    <dgm:pt modelId="{7B48467B-F3B6-409C-835C-B65B17C96753}" type="pres">
      <dgm:prSet presAssocID="{37DBC73D-99CE-4BC8-8344-9BED24F8B47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39FE563-3142-40BC-9FE3-EEDD267E017D}" type="pres">
      <dgm:prSet presAssocID="{37DBC73D-99CE-4BC8-8344-9BED24F8B476}" presName="spaceRect" presStyleCnt="0"/>
      <dgm:spPr/>
    </dgm:pt>
    <dgm:pt modelId="{7FDC937A-AD44-488A-8EA4-BC304034757B}" type="pres">
      <dgm:prSet presAssocID="{37DBC73D-99CE-4BC8-8344-9BED24F8B476}" presName="parTx" presStyleLbl="revTx" presStyleIdx="0" presStyleCnt="7">
        <dgm:presLayoutVars>
          <dgm:chMax val="0"/>
          <dgm:chPref val="0"/>
        </dgm:presLayoutVars>
      </dgm:prSet>
      <dgm:spPr/>
    </dgm:pt>
    <dgm:pt modelId="{9FE8D4DF-5464-4925-8BD1-BB3070A734BF}" type="pres">
      <dgm:prSet presAssocID="{B56C1EF0-76C1-4A84-902B-0751BA81F8DA}" presName="sibTrans" presStyleCnt="0"/>
      <dgm:spPr/>
    </dgm:pt>
    <dgm:pt modelId="{74EF2370-8386-4099-B993-E5BDD4F2E7F1}" type="pres">
      <dgm:prSet presAssocID="{DCF3AD4D-EBDC-475B-B90A-F8C465F4872D}" presName="compNode" presStyleCnt="0"/>
      <dgm:spPr/>
    </dgm:pt>
    <dgm:pt modelId="{01D0F0EA-1562-4398-A798-AAB488C0F974}" type="pres">
      <dgm:prSet presAssocID="{DCF3AD4D-EBDC-475B-B90A-F8C465F4872D}" presName="bgRect" presStyleLbl="bgShp" presStyleIdx="1" presStyleCnt="7"/>
      <dgm:spPr/>
    </dgm:pt>
    <dgm:pt modelId="{CC960341-CAF2-4C98-82D8-8A5D6DF5B446}" type="pres">
      <dgm:prSet presAssocID="{DCF3AD4D-EBDC-475B-B90A-F8C465F4872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548113-9DB0-44DF-A588-2540A7BF5409}" type="pres">
      <dgm:prSet presAssocID="{DCF3AD4D-EBDC-475B-B90A-F8C465F4872D}" presName="spaceRect" presStyleCnt="0"/>
      <dgm:spPr/>
    </dgm:pt>
    <dgm:pt modelId="{2CCD940F-F275-45D2-ADFE-534D32645ACD}" type="pres">
      <dgm:prSet presAssocID="{DCF3AD4D-EBDC-475B-B90A-F8C465F4872D}" presName="parTx" presStyleLbl="revTx" presStyleIdx="1" presStyleCnt="7">
        <dgm:presLayoutVars>
          <dgm:chMax val="0"/>
          <dgm:chPref val="0"/>
        </dgm:presLayoutVars>
      </dgm:prSet>
      <dgm:spPr/>
    </dgm:pt>
    <dgm:pt modelId="{ED277217-4A03-4A97-A644-45AB338075D7}" type="pres">
      <dgm:prSet presAssocID="{4EFD3A14-1512-41AE-848D-DEC53E37D089}" presName="sibTrans" presStyleCnt="0"/>
      <dgm:spPr/>
    </dgm:pt>
    <dgm:pt modelId="{D649D53B-856C-4E24-8977-D5CB03A4D56D}" type="pres">
      <dgm:prSet presAssocID="{FA38B715-ADEF-47E2-A1CC-9DDDDF2130F6}" presName="compNode" presStyleCnt="0"/>
      <dgm:spPr/>
    </dgm:pt>
    <dgm:pt modelId="{0DAC1C39-901D-4A0C-B4C8-DC607283558F}" type="pres">
      <dgm:prSet presAssocID="{FA38B715-ADEF-47E2-A1CC-9DDDDF2130F6}" presName="bgRect" presStyleLbl="bgShp" presStyleIdx="2" presStyleCnt="7"/>
      <dgm:spPr/>
    </dgm:pt>
    <dgm:pt modelId="{8326C66F-C622-4992-9465-F23E6996534C}" type="pres">
      <dgm:prSet presAssocID="{FA38B715-ADEF-47E2-A1CC-9DDDDF2130F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F4EDE7D-D027-429F-A43C-4B1F910CAD88}" type="pres">
      <dgm:prSet presAssocID="{FA38B715-ADEF-47E2-A1CC-9DDDDF2130F6}" presName="spaceRect" presStyleCnt="0"/>
      <dgm:spPr/>
    </dgm:pt>
    <dgm:pt modelId="{A4385A01-A4AD-4956-975F-A1AABD35CB1C}" type="pres">
      <dgm:prSet presAssocID="{FA38B715-ADEF-47E2-A1CC-9DDDDF2130F6}" presName="parTx" presStyleLbl="revTx" presStyleIdx="2" presStyleCnt="7">
        <dgm:presLayoutVars>
          <dgm:chMax val="0"/>
          <dgm:chPref val="0"/>
        </dgm:presLayoutVars>
      </dgm:prSet>
      <dgm:spPr/>
    </dgm:pt>
    <dgm:pt modelId="{EC575876-9D6E-4E5A-9342-E3C3E05AD2F0}" type="pres">
      <dgm:prSet presAssocID="{3BD5D84E-C917-4B59-A532-9FB5D9762D17}" presName="sibTrans" presStyleCnt="0"/>
      <dgm:spPr/>
    </dgm:pt>
    <dgm:pt modelId="{8911855D-5A12-4104-B493-0AE043FB80A9}" type="pres">
      <dgm:prSet presAssocID="{3E7CFEBB-5971-4692-A43D-41808DEBB4CB}" presName="compNode" presStyleCnt="0"/>
      <dgm:spPr/>
    </dgm:pt>
    <dgm:pt modelId="{7C930E14-0EF1-40EE-9DA7-B9AEBBEFEAC7}" type="pres">
      <dgm:prSet presAssocID="{3E7CFEBB-5971-4692-A43D-41808DEBB4CB}" presName="bgRect" presStyleLbl="bgShp" presStyleIdx="3" presStyleCnt="7"/>
      <dgm:spPr/>
    </dgm:pt>
    <dgm:pt modelId="{FDDAE50C-9439-4B5F-BF0A-721B2C2E5422}" type="pres">
      <dgm:prSet presAssocID="{3E7CFEBB-5971-4692-A43D-41808DEBB4C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2F39376C-966A-4B0D-B312-338DEA4F6DF6}" type="pres">
      <dgm:prSet presAssocID="{3E7CFEBB-5971-4692-A43D-41808DEBB4CB}" presName="spaceRect" presStyleCnt="0"/>
      <dgm:spPr/>
    </dgm:pt>
    <dgm:pt modelId="{BA682DB9-AF98-49B2-BE75-DB2F872C1953}" type="pres">
      <dgm:prSet presAssocID="{3E7CFEBB-5971-4692-A43D-41808DEBB4CB}" presName="parTx" presStyleLbl="revTx" presStyleIdx="3" presStyleCnt="7">
        <dgm:presLayoutVars>
          <dgm:chMax val="0"/>
          <dgm:chPref val="0"/>
        </dgm:presLayoutVars>
      </dgm:prSet>
      <dgm:spPr/>
    </dgm:pt>
    <dgm:pt modelId="{0F806295-3619-4CB7-9677-8CF8FCEF4040}" type="pres">
      <dgm:prSet presAssocID="{9B761CA9-517B-4DD2-B69D-014CB7FCA588}" presName="sibTrans" presStyleCnt="0"/>
      <dgm:spPr/>
    </dgm:pt>
    <dgm:pt modelId="{7C10D7C2-931C-4BCB-B6A8-F669A7D07AFF}" type="pres">
      <dgm:prSet presAssocID="{7C4038AC-A459-47C1-AAE1-772FF342FCE6}" presName="compNode" presStyleCnt="0"/>
      <dgm:spPr/>
    </dgm:pt>
    <dgm:pt modelId="{2782CD26-F34F-4B2F-BFF6-B2B28895BC9A}" type="pres">
      <dgm:prSet presAssocID="{7C4038AC-A459-47C1-AAE1-772FF342FCE6}" presName="bgRect" presStyleLbl="bgShp" presStyleIdx="4" presStyleCnt="7"/>
      <dgm:spPr/>
    </dgm:pt>
    <dgm:pt modelId="{052A3607-63F7-4019-B964-7AA44A733C0D}" type="pres">
      <dgm:prSet presAssocID="{7C4038AC-A459-47C1-AAE1-772FF342FCE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FC3EA20C-0617-4D5C-B0CD-D486B17C144D}" type="pres">
      <dgm:prSet presAssocID="{7C4038AC-A459-47C1-AAE1-772FF342FCE6}" presName="spaceRect" presStyleCnt="0"/>
      <dgm:spPr/>
    </dgm:pt>
    <dgm:pt modelId="{053B3BC6-F5F5-4628-B0C9-987A5A24FA4F}" type="pres">
      <dgm:prSet presAssocID="{7C4038AC-A459-47C1-AAE1-772FF342FCE6}" presName="parTx" presStyleLbl="revTx" presStyleIdx="4" presStyleCnt="7">
        <dgm:presLayoutVars>
          <dgm:chMax val="0"/>
          <dgm:chPref val="0"/>
        </dgm:presLayoutVars>
      </dgm:prSet>
      <dgm:spPr/>
    </dgm:pt>
    <dgm:pt modelId="{4C6FD707-C39E-4E20-A5D1-8AF98982FA8E}" type="pres">
      <dgm:prSet presAssocID="{448D0B98-5BBE-47F3-B1CF-B0BB3CCCE24E}" presName="sibTrans" presStyleCnt="0"/>
      <dgm:spPr/>
    </dgm:pt>
    <dgm:pt modelId="{F0E1C4F3-8746-4BFA-80AD-94BEAF88E8A1}" type="pres">
      <dgm:prSet presAssocID="{ECC337D5-25DD-45A1-8F96-CC1B52F2733B}" presName="compNode" presStyleCnt="0"/>
      <dgm:spPr/>
    </dgm:pt>
    <dgm:pt modelId="{1A6E793B-CB2B-4024-ADB5-F0016CA2C609}" type="pres">
      <dgm:prSet presAssocID="{ECC337D5-25DD-45A1-8F96-CC1B52F2733B}" presName="bgRect" presStyleLbl="bgShp" presStyleIdx="5" presStyleCnt="7"/>
      <dgm:spPr/>
    </dgm:pt>
    <dgm:pt modelId="{5EDDBB78-B6EE-4CE1-BC9D-F33A27D3F2A2}" type="pres">
      <dgm:prSet presAssocID="{ECC337D5-25DD-45A1-8F96-CC1B52F2733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E25B4FA3-C92B-42DB-8CBF-0C4ABCC6152A}" type="pres">
      <dgm:prSet presAssocID="{ECC337D5-25DD-45A1-8F96-CC1B52F2733B}" presName="spaceRect" presStyleCnt="0"/>
      <dgm:spPr/>
    </dgm:pt>
    <dgm:pt modelId="{787BFB6A-C399-4434-B06E-53ABC58AE2E0}" type="pres">
      <dgm:prSet presAssocID="{ECC337D5-25DD-45A1-8F96-CC1B52F2733B}" presName="parTx" presStyleLbl="revTx" presStyleIdx="5" presStyleCnt="7">
        <dgm:presLayoutVars>
          <dgm:chMax val="0"/>
          <dgm:chPref val="0"/>
        </dgm:presLayoutVars>
      </dgm:prSet>
      <dgm:spPr/>
    </dgm:pt>
    <dgm:pt modelId="{B3E1C9A0-F65B-428F-A3C8-1D3E5A12C17E}" type="pres">
      <dgm:prSet presAssocID="{7985F5AC-10C2-4EF6-951E-43309758E843}" presName="sibTrans" presStyleCnt="0"/>
      <dgm:spPr/>
    </dgm:pt>
    <dgm:pt modelId="{3140DCC8-7024-4DD0-8A2A-50E163B72F7C}" type="pres">
      <dgm:prSet presAssocID="{2640C7E8-2E64-4E66-AE1B-2BE54BC74F0F}" presName="compNode" presStyleCnt="0"/>
      <dgm:spPr/>
    </dgm:pt>
    <dgm:pt modelId="{2088EFBA-3D6A-4963-B267-98EF8D30033E}" type="pres">
      <dgm:prSet presAssocID="{2640C7E8-2E64-4E66-AE1B-2BE54BC74F0F}" presName="bgRect" presStyleLbl="bgShp" presStyleIdx="6" presStyleCnt="7"/>
      <dgm:spPr/>
    </dgm:pt>
    <dgm:pt modelId="{FBEFDB81-922A-4BE6-8E84-C0EC8C6528FE}" type="pres">
      <dgm:prSet presAssocID="{2640C7E8-2E64-4E66-AE1B-2BE54BC74F0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FF98B0-FC70-4E96-902F-B9DE669AE2F8}" type="pres">
      <dgm:prSet presAssocID="{2640C7E8-2E64-4E66-AE1B-2BE54BC74F0F}" presName="spaceRect" presStyleCnt="0"/>
      <dgm:spPr/>
    </dgm:pt>
    <dgm:pt modelId="{5365E33A-44FB-42E5-A14A-DED468EA449B}" type="pres">
      <dgm:prSet presAssocID="{2640C7E8-2E64-4E66-AE1B-2BE54BC74F0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FBCFD05-0C34-4560-98A1-5F6926B36A73}" srcId="{2BDC5C35-F06E-445D-AF3C-63FE626FEF9D}" destId="{3E7CFEBB-5971-4692-A43D-41808DEBB4CB}" srcOrd="3" destOrd="0" parTransId="{92C2EF9B-3211-47BB-9CB0-C12A6843E987}" sibTransId="{9B761CA9-517B-4DD2-B69D-014CB7FCA588}"/>
    <dgm:cxn modelId="{071A8A1A-80F0-4DDE-8D57-7DB789BCCCBC}" srcId="{2BDC5C35-F06E-445D-AF3C-63FE626FEF9D}" destId="{37DBC73D-99CE-4BC8-8344-9BED24F8B476}" srcOrd="0" destOrd="0" parTransId="{C1687D46-6BAF-4278-88E6-C4758995A16C}" sibTransId="{B56C1EF0-76C1-4A84-902B-0751BA81F8DA}"/>
    <dgm:cxn modelId="{D8C59E5E-66D1-4E32-BCCD-721A93E2C60B}" type="presOf" srcId="{ECC337D5-25DD-45A1-8F96-CC1B52F2733B}" destId="{787BFB6A-C399-4434-B06E-53ABC58AE2E0}" srcOrd="0" destOrd="0" presId="urn:microsoft.com/office/officeart/2018/2/layout/IconVerticalSolidList"/>
    <dgm:cxn modelId="{D5B45742-99E0-4479-A6CD-A1B0B035B7B1}" srcId="{2BDC5C35-F06E-445D-AF3C-63FE626FEF9D}" destId="{2640C7E8-2E64-4E66-AE1B-2BE54BC74F0F}" srcOrd="6" destOrd="0" parTransId="{FD23A0D2-1F09-44C7-9FBF-0F44097E39B2}" sibTransId="{65A87B3B-9DFD-4D24-B8E1-E2B3659082B9}"/>
    <dgm:cxn modelId="{44CEFF44-B732-4098-9536-AAEE776CAB31}" type="presOf" srcId="{7C4038AC-A459-47C1-AAE1-772FF342FCE6}" destId="{053B3BC6-F5F5-4628-B0C9-987A5A24FA4F}" srcOrd="0" destOrd="0" presId="urn:microsoft.com/office/officeart/2018/2/layout/IconVerticalSolidList"/>
    <dgm:cxn modelId="{3A69D968-2FCC-42DF-8665-361307CE1B93}" srcId="{2BDC5C35-F06E-445D-AF3C-63FE626FEF9D}" destId="{ECC337D5-25DD-45A1-8F96-CC1B52F2733B}" srcOrd="5" destOrd="0" parTransId="{2CA04330-403A-49BA-9EF9-2D7804CF1F9F}" sibTransId="{7985F5AC-10C2-4EF6-951E-43309758E843}"/>
    <dgm:cxn modelId="{C2ADB36A-7AA9-4022-A9EB-D20D38C48ABA}" type="presOf" srcId="{FA38B715-ADEF-47E2-A1CC-9DDDDF2130F6}" destId="{A4385A01-A4AD-4956-975F-A1AABD35CB1C}" srcOrd="0" destOrd="0" presId="urn:microsoft.com/office/officeart/2018/2/layout/IconVerticalSolidList"/>
    <dgm:cxn modelId="{36CAD676-67E5-404C-A686-099396320ADA}" srcId="{2BDC5C35-F06E-445D-AF3C-63FE626FEF9D}" destId="{FA38B715-ADEF-47E2-A1CC-9DDDDF2130F6}" srcOrd="2" destOrd="0" parTransId="{18311B43-7624-4F13-818F-7A08BD400228}" sibTransId="{3BD5D84E-C917-4B59-A532-9FB5D9762D17}"/>
    <dgm:cxn modelId="{CC72AF7A-5D7B-41E3-8B7A-8C8096499670}" type="presOf" srcId="{3E7CFEBB-5971-4692-A43D-41808DEBB4CB}" destId="{BA682DB9-AF98-49B2-BE75-DB2F872C1953}" srcOrd="0" destOrd="0" presId="urn:microsoft.com/office/officeart/2018/2/layout/IconVerticalSolidList"/>
    <dgm:cxn modelId="{C369FC87-9CDB-4CFC-9E42-E279F5ABF389}" type="presOf" srcId="{2BDC5C35-F06E-445D-AF3C-63FE626FEF9D}" destId="{849A6158-B423-4C81-A4EF-DD0157F0C5B3}" srcOrd="0" destOrd="0" presId="urn:microsoft.com/office/officeart/2018/2/layout/IconVerticalSolidList"/>
    <dgm:cxn modelId="{68AA3AB2-46F1-4012-9852-94DC17D18AA4}" type="presOf" srcId="{DCF3AD4D-EBDC-475B-B90A-F8C465F4872D}" destId="{2CCD940F-F275-45D2-ADFE-534D32645ACD}" srcOrd="0" destOrd="0" presId="urn:microsoft.com/office/officeart/2018/2/layout/IconVerticalSolidList"/>
    <dgm:cxn modelId="{B3BF62C1-991C-40AA-B613-42CAF195AA2C}" type="presOf" srcId="{37DBC73D-99CE-4BC8-8344-9BED24F8B476}" destId="{7FDC937A-AD44-488A-8EA4-BC304034757B}" srcOrd="0" destOrd="0" presId="urn:microsoft.com/office/officeart/2018/2/layout/IconVerticalSolidList"/>
    <dgm:cxn modelId="{DB9072C5-4A6A-4CD9-8B7D-2284E239EF9D}" srcId="{2BDC5C35-F06E-445D-AF3C-63FE626FEF9D}" destId="{DCF3AD4D-EBDC-475B-B90A-F8C465F4872D}" srcOrd="1" destOrd="0" parTransId="{AF889533-E48F-40A2-947B-DBBDFC27648A}" sibTransId="{4EFD3A14-1512-41AE-848D-DEC53E37D089}"/>
    <dgm:cxn modelId="{8067ACCC-DA67-4245-A4C1-1C325982071B}" srcId="{2BDC5C35-F06E-445D-AF3C-63FE626FEF9D}" destId="{7C4038AC-A459-47C1-AAE1-772FF342FCE6}" srcOrd="4" destOrd="0" parTransId="{A947421A-60AA-4CCF-86EC-520B6338E170}" sibTransId="{448D0B98-5BBE-47F3-B1CF-B0BB3CCCE24E}"/>
    <dgm:cxn modelId="{F7AC56F3-556C-41DC-A28A-17B78E21A479}" type="presOf" srcId="{2640C7E8-2E64-4E66-AE1B-2BE54BC74F0F}" destId="{5365E33A-44FB-42E5-A14A-DED468EA449B}" srcOrd="0" destOrd="0" presId="urn:microsoft.com/office/officeart/2018/2/layout/IconVerticalSolidList"/>
    <dgm:cxn modelId="{549E0841-A587-477A-A4DF-85BC8D90D4DF}" type="presParOf" srcId="{849A6158-B423-4C81-A4EF-DD0157F0C5B3}" destId="{165BAD48-9A6B-4D50-8DCD-E1822B6CA092}" srcOrd="0" destOrd="0" presId="urn:microsoft.com/office/officeart/2018/2/layout/IconVerticalSolidList"/>
    <dgm:cxn modelId="{3FF99076-A51A-4408-8662-5AB2FA634EDC}" type="presParOf" srcId="{165BAD48-9A6B-4D50-8DCD-E1822B6CA092}" destId="{0CB538F6-306C-4D7B-816A-EF18B225D976}" srcOrd="0" destOrd="0" presId="urn:microsoft.com/office/officeart/2018/2/layout/IconVerticalSolidList"/>
    <dgm:cxn modelId="{CB48A450-5BCC-4035-8580-276A36470240}" type="presParOf" srcId="{165BAD48-9A6B-4D50-8DCD-E1822B6CA092}" destId="{7B48467B-F3B6-409C-835C-B65B17C96753}" srcOrd="1" destOrd="0" presId="urn:microsoft.com/office/officeart/2018/2/layout/IconVerticalSolidList"/>
    <dgm:cxn modelId="{28E162E6-D45E-4350-8E1D-4D4F60113EC8}" type="presParOf" srcId="{165BAD48-9A6B-4D50-8DCD-E1822B6CA092}" destId="{B39FE563-3142-40BC-9FE3-EEDD267E017D}" srcOrd="2" destOrd="0" presId="urn:microsoft.com/office/officeart/2018/2/layout/IconVerticalSolidList"/>
    <dgm:cxn modelId="{04897133-B999-4638-B999-E4F6E00696C5}" type="presParOf" srcId="{165BAD48-9A6B-4D50-8DCD-E1822B6CA092}" destId="{7FDC937A-AD44-488A-8EA4-BC304034757B}" srcOrd="3" destOrd="0" presId="urn:microsoft.com/office/officeart/2018/2/layout/IconVerticalSolidList"/>
    <dgm:cxn modelId="{51CB77AC-9EC9-4AB8-A531-925FE7E71BC5}" type="presParOf" srcId="{849A6158-B423-4C81-A4EF-DD0157F0C5B3}" destId="{9FE8D4DF-5464-4925-8BD1-BB3070A734BF}" srcOrd="1" destOrd="0" presId="urn:microsoft.com/office/officeart/2018/2/layout/IconVerticalSolidList"/>
    <dgm:cxn modelId="{F730A07F-0A48-4526-B495-A2795AC6382D}" type="presParOf" srcId="{849A6158-B423-4C81-A4EF-DD0157F0C5B3}" destId="{74EF2370-8386-4099-B993-E5BDD4F2E7F1}" srcOrd="2" destOrd="0" presId="urn:microsoft.com/office/officeart/2018/2/layout/IconVerticalSolidList"/>
    <dgm:cxn modelId="{97DAC2A3-5066-4C74-8EAA-D1609FE59A43}" type="presParOf" srcId="{74EF2370-8386-4099-B993-E5BDD4F2E7F1}" destId="{01D0F0EA-1562-4398-A798-AAB488C0F974}" srcOrd="0" destOrd="0" presId="urn:microsoft.com/office/officeart/2018/2/layout/IconVerticalSolidList"/>
    <dgm:cxn modelId="{B144544A-904D-4204-BC17-993DD7505220}" type="presParOf" srcId="{74EF2370-8386-4099-B993-E5BDD4F2E7F1}" destId="{CC960341-CAF2-4C98-82D8-8A5D6DF5B446}" srcOrd="1" destOrd="0" presId="urn:microsoft.com/office/officeart/2018/2/layout/IconVerticalSolidList"/>
    <dgm:cxn modelId="{F1F6EB56-4A1B-4DA1-ADEA-1EF166A14715}" type="presParOf" srcId="{74EF2370-8386-4099-B993-E5BDD4F2E7F1}" destId="{EC548113-9DB0-44DF-A588-2540A7BF5409}" srcOrd="2" destOrd="0" presId="urn:microsoft.com/office/officeart/2018/2/layout/IconVerticalSolidList"/>
    <dgm:cxn modelId="{7C33DEF8-4AF0-4BB7-B975-BFB0A2ADE7B4}" type="presParOf" srcId="{74EF2370-8386-4099-B993-E5BDD4F2E7F1}" destId="{2CCD940F-F275-45D2-ADFE-534D32645ACD}" srcOrd="3" destOrd="0" presId="urn:microsoft.com/office/officeart/2018/2/layout/IconVerticalSolidList"/>
    <dgm:cxn modelId="{80FBDCB2-4D63-4F38-97B9-2F098309E71D}" type="presParOf" srcId="{849A6158-B423-4C81-A4EF-DD0157F0C5B3}" destId="{ED277217-4A03-4A97-A644-45AB338075D7}" srcOrd="3" destOrd="0" presId="urn:microsoft.com/office/officeart/2018/2/layout/IconVerticalSolidList"/>
    <dgm:cxn modelId="{88ACDD59-7F9A-4E6F-A41B-8C05F73E1498}" type="presParOf" srcId="{849A6158-B423-4C81-A4EF-DD0157F0C5B3}" destId="{D649D53B-856C-4E24-8977-D5CB03A4D56D}" srcOrd="4" destOrd="0" presId="urn:microsoft.com/office/officeart/2018/2/layout/IconVerticalSolidList"/>
    <dgm:cxn modelId="{C049C9FB-5700-4B51-8FA3-8EA7EB70E6BB}" type="presParOf" srcId="{D649D53B-856C-4E24-8977-D5CB03A4D56D}" destId="{0DAC1C39-901D-4A0C-B4C8-DC607283558F}" srcOrd="0" destOrd="0" presId="urn:microsoft.com/office/officeart/2018/2/layout/IconVerticalSolidList"/>
    <dgm:cxn modelId="{FC7AE540-7129-448E-A336-54C59D0626D1}" type="presParOf" srcId="{D649D53B-856C-4E24-8977-D5CB03A4D56D}" destId="{8326C66F-C622-4992-9465-F23E6996534C}" srcOrd="1" destOrd="0" presId="urn:microsoft.com/office/officeart/2018/2/layout/IconVerticalSolidList"/>
    <dgm:cxn modelId="{94BE34E4-6ADF-41D9-9BF9-2E2CCE44DEDC}" type="presParOf" srcId="{D649D53B-856C-4E24-8977-D5CB03A4D56D}" destId="{CF4EDE7D-D027-429F-A43C-4B1F910CAD88}" srcOrd="2" destOrd="0" presId="urn:microsoft.com/office/officeart/2018/2/layout/IconVerticalSolidList"/>
    <dgm:cxn modelId="{43E58B0F-049E-41D0-A55A-32766B7CB06D}" type="presParOf" srcId="{D649D53B-856C-4E24-8977-D5CB03A4D56D}" destId="{A4385A01-A4AD-4956-975F-A1AABD35CB1C}" srcOrd="3" destOrd="0" presId="urn:microsoft.com/office/officeart/2018/2/layout/IconVerticalSolidList"/>
    <dgm:cxn modelId="{B644ECBA-B4A1-43BE-8DA3-E10987A1A8FB}" type="presParOf" srcId="{849A6158-B423-4C81-A4EF-DD0157F0C5B3}" destId="{EC575876-9D6E-4E5A-9342-E3C3E05AD2F0}" srcOrd="5" destOrd="0" presId="urn:microsoft.com/office/officeart/2018/2/layout/IconVerticalSolidList"/>
    <dgm:cxn modelId="{B4E410A6-3220-479E-BE47-5C999C93853F}" type="presParOf" srcId="{849A6158-B423-4C81-A4EF-DD0157F0C5B3}" destId="{8911855D-5A12-4104-B493-0AE043FB80A9}" srcOrd="6" destOrd="0" presId="urn:microsoft.com/office/officeart/2018/2/layout/IconVerticalSolidList"/>
    <dgm:cxn modelId="{9BD91298-5182-4415-9E5C-A208D1F71842}" type="presParOf" srcId="{8911855D-5A12-4104-B493-0AE043FB80A9}" destId="{7C930E14-0EF1-40EE-9DA7-B9AEBBEFEAC7}" srcOrd="0" destOrd="0" presId="urn:microsoft.com/office/officeart/2018/2/layout/IconVerticalSolidList"/>
    <dgm:cxn modelId="{A3F2C63A-8C08-4B22-83E5-C07839126AB5}" type="presParOf" srcId="{8911855D-5A12-4104-B493-0AE043FB80A9}" destId="{FDDAE50C-9439-4B5F-BF0A-721B2C2E5422}" srcOrd="1" destOrd="0" presId="urn:microsoft.com/office/officeart/2018/2/layout/IconVerticalSolidList"/>
    <dgm:cxn modelId="{F49E0D85-9094-4316-873B-C056192D09BA}" type="presParOf" srcId="{8911855D-5A12-4104-B493-0AE043FB80A9}" destId="{2F39376C-966A-4B0D-B312-338DEA4F6DF6}" srcOrd="2" destOrd="0" presId="urn:microsoft.com/office/officeart/2018/2/layout/IconVerticalSolidList"/>
    <dgm:cxn modelId="{930CC4D2-E007-49CF-95A6-1E42E034A862}" type="presParOf" srcId="{8911855D-5A12-4104-B493-0AE043FB80A9}" destId="{BA682DB9-AF98-49B2-BE75-DB2F872C1953}" srcOrd="3" destOrd="0" presId="urn:microsoft.com/office/officeart/2018/2/layout/IconVerticalSolidList"/>
    <dgm:cxn modelId="{4CCE340C-CA4C-4D8B-B393-05AEABB2D84A}" type="presParOf" srcId="{849A6158-B423-4C81-A4EF-DD0157F0C5B3}" destId="{0F806295-3619-4CB7-9677-8CF8FCEF4040}" srcOrd="7" destOrd="0" presId="urn:microsoft.com/office/officeart/2018/2/layout/IconVerticalSolidList"/>
    <dgm:cxn modelId="{15A9BC76-9002-4D5B-9576-F4D9D1046C8F}" type="presParOf" srcId="{849A6158-B423-4C81-A4EF-DD0157F0C5B3}" destId="{7C10D7C2-931C-4BCB-B6A8-F669A7D07AFF}" srcOrd="8" destOrd="0" presId="urn:microsoft.com/office/officeart/2018/2/layout/IconVerticalSolidList"/>
    <dgm:cxn modelId="{09720EEA-2251-432F-92E2-3AE94ACEFDEC}" type="presParOf" srcId="{7C10D7C2-931C-4BCB-B6A8-F669A7D07AFF}" destId="{2782CD26-F34F-4B2F-BFF6-B2B28895BC9A}" srcOrd="0" destOrd="0" presId="urn:microsoft.com/office/officeart/2018/2/layout/IconVerticalSolidList"/>
    <dgm:cxn modelId="{BCC8E21E-930D-442F-942D-A545D13FDA86}" type="presParOf" srcId="{7C10D7C2-931C-4BCB-B6A8-F669A7D07AFF}" destId="{052A3607-63F7-4019-B964-7AA44A733C0D}" srcOrd="1" destOrd="0" presId="urn:microsoft.com/office/officeart/2018/2/layout/IconVerticalSolidList"/>
    <dgm:cxn modelId="{ECCC824F-1160-4364-9E3A-B0EF297B7063}" type="presParOf" srcId="{7C10D7C2-931C-4BCB-B6A8-F669A7D07AFF}" destId="{FC3EA20C-0617-4D5C-B0CD-D486B17C144D}" srcOrd="2" destOrd="0" presId="urn:microsoft.com/office/officeart/2018/2/layout/IconVerticalSolidList"/>
    <dgm:cxn modelId="{EF9A0777-B6FC-462C-87A2-910E58A9A7EA}" type="presParOf" srcId="{7C10D7C2-931C-4BCB-B6A8-F669A7D07AFF}" destId="{053B3BC6-F5F5-4628-B0C9-987A5A24FA4F}" srcOrd="3" destOrd="0" presId="urn:microsoft.com/office/officeart/2018/2/layout/IconVerticalSolidList"/>
    <dgm:cxn modelId="{14A65FA8-60A7-4891-848D-DED1219DADBA}" type="presParOf" srcId="{849A6158-B423-4C81-A4EF-DD0157F0C5B3}" destId="{4C6FD707-C39E-4E20-A5D1-8AF98982FA8E}" srcOrd="9" destOrd="0" presId="urn:microsoft.com/office/officeart/2018/2/layout/IconVerticalSolidList"/>
    <dgm:cxn modelId="{6CBDA222-7CE3-4C02-8355-04CC0B74C821}" type="presParOf" srcId="{849A6158-B423-4C81-A4EF-DD0157F0C5B3}" destId="{F0E1C4F3-8746-4BFA-80AD-94BEAF88E8A1}" srcOrd="10" destOrd="0" presId="urn:microsoft.com/office/officeart/2018/2/layout/IconVerticalSolidList"/>
    <dgm:cxn modelId="{59B486F9-2730-4CFE-913A-95209A6F0F55}" type="presParOf" srcId="{F0E1C4F3-8746-4BFA-80AD-94BEAF88E8A1}" destId="{1A6E793B-CB2B-4024-ADB5-F0016CA2C609}" srcOrd="0" destOrd="0" presId="urn:microsoft.com/office/officeart/2018/2/layout/IconVerticalSolidList"/>
    <dgm:cxn modelId="{25702B17-A43D-493A-968C-A66B14C04FAA}" type="presParOf" srcId="{F0E1C4F3-8746-4BFA-80AD-94BEAF88E8A1}" destId="{5EDDBB78-B6EE-4CE1-BC9D-F33A27D3F2A2}" srcOrd="1" destOrd="0" presId="urn:microsoft.com/office/officeart/2018/2/layout/IconVerticalSolidList"/>
    <dgm:cxn modelId="{6C85C48F-30C3-43C0-9DDC-78566B1D6E0D}" type="presParOf" srcId="{F0E1C4F3-8746-4BFA-80AD-94BEAF88E8A1}" destId="{E25B4FA3-C92B-42DB-8CBF-0C4ABCC6152A}" srcOrd="2" destOrd="0" presId="urn:microsoft.com/office/officeart/2018/2/layout/IconVerticalSolidList"/>
    <dgm:cxn modelId="{B84BD0F2-08CA-48FF-B6DE-526E7F331DF0}" type="presParOf" srcId="{F0E1C4F3-8746-4BFA-80AD-94BEAF88E8A1}" destId="{787BFB6A-C399-4434-B06E-53ABC58AE2E0}" srcOrd="3" destOrd="0" presId="urn:microsoft.com/office/officeart/2018/2/layout/IconVerticalSolidList"/>
    <dgm:cxn modelId="{528622F9-77F7-4CFE-AB95-7589E6F004C1}" type="presParOf" srcId="{849A6158-B423-4C81-A4EF-DD0157F0C5B3}" destId="{B3E1C9A0-F65B-428F-A3C8-1D3E5A12C17E}" srcOrd="11" destOrd="0" presId="urn:microsoft.com/office/officeart/2018/2/layout/IconVerticalSolidList"/>
    <dgm:cxn modelId="{C756D715-FFCD-4C4A-AEDA-21893E4A2C42}" type="presParOf" srcId="{849A6158-B423-4C81-A4EF-DD0157F0C5B3}" destId="{3140DCC8-7024-4DD0-8A2A-50E163B72F7C}" srcOrd="12" destOrd="0" presId="urn:microsoft.com/office/officeart/2018/2/layout/IconVerticalSolidList"/>
    <dgm:cxn modelId="{6F7ECDAE-C8F9-4929-AA4A-AE72B5436A63}" type="presParOf" srcId="{3140DCC8-7024-4DD0-8A2A-50E163B72F7C}" destId="{2088EFBA-3D6A-4963-B267-98EF8D30033E}" srcOrd="0" destOrd="0" presId="urn:microsoft.com/office/officeart/2018/2/layout/IconVerticalSolidList"/>
    <dgm:cxn modelId="{EF2481B7-1B38-4A06-8C15-B6DC3EA01625}" type="presParOf" srcId="{3140DCC8-7024-4DD0-8A2A-50E163B72F7C}" destId="{FBEFDB81-922A-4BE6-8E84-C0EC8C6528FE}" srcOrd="1" destOrd="0" presId="urn:microsoft.com/office/officeart/2018/2/layout/IconVerticalSolidList"/>
    <dgm:cxn modelId="{24B437C6-0090-4BDA-8F5A-AA26C4F58C61}" type="presParOf" srcId="{3140DCC8-7024-4DD0-8A2A-50E163B72F7C}" destId="{CCFF98B0-FC70-4E96-902F-B9DE669AE2F8}" srcOrd="2" destOrd="0" presId="urn:microsoft.com/office/officeart/2018/2/layout/IconVerticalSolidList"/>
    <dgm:cxn modelId="{669BDCC3-401B-43FA-849B-0780EFA7B79F}" type="presParOf" srcId="{3140DCC8-7024-4DD0-8A2A-50E163B72F7C}" destId="{5365E33A-44FB-42E5-A14A-DED468EA44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32FAC-8B3B-4941-B625-92838C18AC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3A0ED3-004A-4685-A43F-FF275664B44C}">
      <dgm:prSet/>
      <dgm:spPr/>
      <dgm:t>
        <a:bodyPr/>
        <a:lstStyle/>
        <a:p>
          <a:r>
            <a:rPr lang="en-GB"/>
            <a:t>Smoothed Particle Hydrodynamics (Gingold and Monaghan, 1977; Lucy, 1977).</a:t>
          </a:r>
          <a:endParaRPr lang="en-US"/>
        </a:p>
      </dgm:t>
    </dgm:pt>
    <dgm:pt modelId="{E6F7CBB4-C119-4D5B-B705-CC1447A0C723}" type="parTrans" cxnId="{4AF79F96-EE76-4598-B709-D73B8745B535}">
      <dgm:prSet/>
      <dgm:spPr/>
      <dgm:t>
        <a:bodyPr/>
        <a:lstStyle/>
        <a:p>
          <a:endParaRPr lang="en-US"/>
        </a:p>
      </dgm:t>
    </dgm:pt>
    <dgm:pt modelId="{4EE7E313-0BFC-4C39-AAEB-EF47E96F76FB}" type="sibTrans" cxnId="{4AF79F96-EE76-4598-B709-D73B8745B535}">
      <dgm:prSet/>
      <dgm:spPr/>
      <dgm:t>
        <a:bodyPr/>
        <a:lstStyle/>
        <a:p>
          <a:endParaRPr lang="en-US"/>
        </a:p>
      </dgm:t>
    </dgm:pt>
    <dgm:pt modelId="{26A13A9D-544B-4662-9118-72E8AA16B388}">
      <dgm:prSet/>
      <dgm:spPr/>
      <dgm:t>
        <a:bodyPr/>
        <a:lstStyle/>
        <a:p>
          <a:r>
            <a:rPr lang="en-GB"/>
            <a:t>Frequently used to model fluid movement.</a:t>
          </a:r>
          <a:endParaRPr lang="en-US"/>
        </a:p>
      </dgm:t>
    </dgm:pt>
    <dgm:pt modelId="{213D2582-BB77-4C43-B2B0-776976E712A0}" type="parTrans" cxnId="{EEA21148-2931-43AC-A14B-6F010950E403}">
      <dgm:prSet/>
      <dgm:spPr/>
      <dgm:t>
        <a:bodyPr/>
        <a:lstStyle/>
        <a:p>
          <a:endParaRPr lang="en-US"/>
        </a:p>
      </dgm:t>
    </dgm:pt>
    <dgm:pt modelId="{3A383E5D-50B1-49AD-A88C-48AF9F150FB1}" type="sibTrans" cxnId="{EEA21148-2931-43AC-A14B-6F010950E403}">
      <dgm:prSet/>
      <dgm:spPr/>
      <dgm:t>
        <a:bodyPr/>
        <a:lstStyle/>
        <a:p>
          <a:endParaRPr lang="en-US"/>
        </a:p>
      </dgm:t>
    </dgm:pt>
    <dgm:pt modelId="{AFF21DE0-22D0-4099-A335-C9F74C414974}">
      <dgm:prSet/>
      <dgm:spPr/>
      <dgm:t>
        <a:bodyPr/>
        <a:lstStyle/>
        <a:p>
          <a:r>
            <a:rPr lang="en-GB" dirty="0"/>
            <a:t>Involves representing a fluid as collection of particles.</a:t>
          </a:r>
          <a:endParaRPr lang="en-US" dirty="0"/>
        </a:p>
      </dgm:t>
    </dgm:pt>
    <dgm:pt modelId="{EA7CE642-739E-4CFC-9A9B-D63EAF216879}" type="parTrans" cxnId="{3170DC0D-D89C-43A9-B017-BFE20714B6BB}">
      <dgm:prSet/>
      <dgm:spPr/>
      <dgm:t>
        <a:bodyPr/>
        <a:lstStyle/>
        <a:p>
          <a:endParaRPr lang="en-US"/>
        </a:p>
      </dgm:t>
    </dgm:pt>
    <dgm:pt modelId="{A12E7DE9-043F-45B1-AB3A-E1B847DFC0E7}" type="sibTrans" cxnId="{3170DC0D-D89C-43A9-B017-BFE20714B6BB}">
      <dgm:prSet/>
      <dgm:spPr/>
      <dgm:t>
        <a:bodyPr/>
        <a:lstStyle/>
        <a:p>
          <a:endParaRPr lang="en-US"/>
        </a:p>
      </dgm:t>
    </dgm:pt>
    <dgm:pt modelId="{B9BFFA8E-4EAE-43CC-BF4D-535330A96372}">
      <dgm:prSet/>
      <dgm:spPr/>
      <dgm:t>
        <a:bodyPr/>
        <a:lstStyle/>
        <a:p>
          <a:r>
            <a:rPr lang="en-GB"/>
            <a:t>Movement was instead modelled on research into flow paths of real-life waterfalls.</a:t>
          </a:r>
          <a:endParaRPr lang="en-US"/>
        </a:p>
      </dgm:t>
    </dgm:pt>
    <dgm:pt modelId="{0ACEAA9F-6657-4C11-B565-E6B28F3178FE}" type="parTrans" cxnId="{DE654518-7E76-4066-9C0B-BD72B43F6A3B}">
      <dgm:prSet/>
      <dgm:spPr/>
      <dgm:t>
        <a:bodyPr/>
        <a:lstStyle/>
        <a:p>
          <a:endParaRPr lang="en-US"/>
        </a:p>
      </dgm:t>
    </dgm:pt>
    <dgm:pt modelId="{1388C49C-17DE-4A41-BBDC-3DF8DCF0F214}" type="sibTrans" cxnId="{DE654518-7E76-4066-9C0B-BD72B43F6A3B}">
      <dgm:prSet/>
      <dgm:spPr/>
      <dgm:t>
        <a:bodyPr/>
        <a:lstStyle/>
        <a:p>
          <a:endParaRPr lang="en-US"/>
        </a:p>
      </dgm:t>
    </dgm:pt>
    <dgm:pt modelId="{E6D73EB2-ECF0-4357-92C4-61A8FC01C5BB}">
      <dgm:prSet/>
      <dgm:spPr/>
      <dgm:t>
        <a:bodyPr/>
        <a:lstStyle/>
        <a:p>
          <a:r>
            <a:rPr lang="en-GB"/>
            <a:t>Phong illumination model (Phong, 1975).</a:t>
          </a:r>
          <a:endParaRPr lang="en-US"/>
        </a:p>
      </dgm:t>
    </dgm:pt>
    <dgm:pt modelId="{B5FEED26-F6BC-4EE8-A2C3-86996448D7CC}" type="parTrans" cxnId="{93D2BE57-DC1C-48B9-8606-7641248EED8C}">
      <dgm:prSet/>
      <dgm:spPr/>
      <dgm:t>
        <a:bodyPr/>
        <a:lstStyle/>
        <a:p>
          <a:endParaRPr lang="en-US"/>
        </a:p>
      </dgm:t>
    </dgm:pt>
    <dgm:pt modelId="{F37DDB3E-3188-4227-9019-D98E2BEDC95F}" type="sibTrans" cxnId="{93D2BE57-DC1C-48B9-8606-7641248EED8C}">
      <dgm:prSet/>
      <dgm:spPr/>
      <dgm:t>
        <a:bodyPr/>
        <a:lstStyle/>
        <a:p>
          <a:endParaRPr lang="en-US"/>
        </a:p>
      </dgm:t>
    </dgm:pt>
    <dgm:pt modelId="{78F7DB84-0D4B-4DC7-BE08-363E17AE08FA}">
      <dgm:prSet/>
      <dgm:spPr/>
      <dgm:t>
        <a:bodyPr/>
        <a:lstStyle/>
        <a:p>
          <a:r>
            <a:rPr lang="en-GB"/>
            <a:t>Lighting calculated dependent on a number of environmental factors.</a:t>
          </a:r>
          <a:endParaRPr lang="en-US"/>
        </a:p>
      </dgm:t>
    </dgm:pt>
    <dgm:pt modelId="{3D0BADC0-0DA5-4F29-BABE-6406E6908C34}" type="parTrans" cxnId="{9C7C66C8-5764-425A-ADF3-44285BA69750}">
      <dgm:prSet/>
      <dgm:spPr/>
      <dgm:t>
        <a:bodyPr/>
        <a:lstStyle/>
        <a:p>
          <a:endParaRPr lang="en-US"/>
        </a:p>
      </dgm:t>
    </dgm:pt>
    <dgm:pt modelId="{E113E020-9326-4503-8C17-0E6C52C93928}" type="sibTrans" cxnId="{9C7C66C8-5764-425A-ADF3-44285BA69750}">
      <dgm:prSet/>
      <dgm:spPr/>
      <dgm:t>
        <a:bodyPr/>
        <a:lstStyle/>
        <a:p>
          <a:endParaRPr lang="en-US"/>
        </a:p>
      </dgm:t>
    </dgm:pt>
    <dgm:pt modelId="{BAEAC1C5-9D2C-4753-85E3-26090CED129F}" type="pres">
      <dgm:prSet presAssocID="{03F32FAC-8B3B-4941-B625-92838C18AC21}" presName="vert0" presStyleCnt="0">
        <dgm:presLayoutVars>
          <dgm:dir/>
          <dgm:animOne val="branch"/>
          <dgm:animLvl val="lvl"/>
        </dgm:presLayoutVars>
      </dgm:prSet>
      <dgm:spPr/>
    </dgm:pt>
    <dgm:pt modelId="{CAF117B4-8055-4E99-A2F4-09380EFEC5FC}" type="pres">
      <dgm:prSet presAssocID="{033A0ED3-004A-4685-A43F-FF275664B44C}" presName="thickLine" presStyleLbl="alignNode1" presStyleIdx="0" presStyleCnt="6"/>
      <dgm:spPr/>
    </dgm:pt>
    <dgm:pt modelId="{D4D71EC7-EC27-4E6B-A440-BD96C7431753}" type="pres">
      <dgm:prSet presAssocID="{033A0ED3-004A-4685-A43F-FF275664B44C}" presName="horz1" presStyleCnt="0"/>
      <dgm:spPr/>
    </dgm:pt>
    <dgm:pt modelId="{AFFF74D0-ADC4-4D2D-8D85-0E8E1A6A0E98}" type="pres">
      <dgm:prSet presAssocID="{033A0ED3-004A-4685-A43F-FF275664B44C}" presName="tx1" presStyleLbl="revTx" presStyleIdx="0" presStyleCnt="6"/>
      <dgm:spPr/>
    </dgm:pt>
    <dgm:pt modelId="{A6A95A77-98C9-4418-A9B5-41C05C1C4368}" type="pres">
      <dgm:prSet presAssocID="{033A0ED3-004A-4685-A43F-FF275664B44C}" presName="vert1" presStyleCnt="0"/>
      <dgm:spPr/>
    </dgm:pt>
    <dgm:pt modelId="{78ABEAA8-3D38-4815-AFDE-5092D9EC7524}" type="pres">
      <dgm:prSet presAssocID="{26A13A9D-544B-4662-9118-72E8AA16B388}" presName="thickLine" presStyleLbl="alignNode1" presStyleIdx="1" presStyleCnt="6"/>
      <dgm:spPr/>
    </dgm:pt>
    <dgm:pt modelId="{A554FDB9-FC86-48A8-A35D-BAB7EFB2A207}" type="pres">
      <dgm:prSet presAssocID="{26A13A9D-544B-4662-9118-72E8AA16B388}" presName="horz1" presStyleCnt="0"/>
      <dgm:spPr/>
    </dgm:pt>
    <dgm:pt modelId="{8C36C73F-5C24-47FE-9DAE-789FB062DD7A}" type="pres">
      <dgm:prSet presAssocID="{26A13A9D-544B-4662-9118-72E8AA16B388}" presName="tx1" presStyleLbl="revTx" presStyleIdx="1" presStyleCnt="6"/>
      <dgm:spPr/>
    </dgm:pt>
    <dgm:pt modelId="{31289FB3-9543-4226-A802-CA28DFE12523}" type="pres">
      <dgm:prSet presAssocID="{26A13A9D-544B-4662-9118-72E8AA16B388}" presName="vert1" presStyleCnt="0"/>
      <dgm:spPr/>
    </dgm:pt>
    <dgm:pt modelId="{2942D96F-3572-4D68-83CC-5A4391B7753E}" type="pres">
      <dgm:prSet presAssocID="{AFF21DE0-22D0-4099-A335-C9F74C414974}" presName="thickLine" presStyleLbl="alignNode1" presStyleIdx="2" presStyleCnt="6"/>
      <dgm:spPr/>
    </dgm:pt>
    <dgm:pt modelId="{B60F7244-A6A8-41CD-B2C2-5E8EA3BE02E1}" type="pres">
      <dgm:prSet presAssocID="{AFF21DE0-22D0-4099-A335-C9F74C414974}" presName="horz1" presStyleCnt="0"/>
      <dgm:spPr/>
    </dgm:pt>
    <dgm:pt modelId="{F1E48BB2-E11B-4E4E-BA56-6B7B171D2EF4}" type="pres">
      <dgm:prSet presAssocID="{AFF21DE0-22D0-4099-A335-C9F74C414974}" presName="tx1" presStyleLbl="revTx" presStyleIdx="2" presStyleCnt="6"/>
      <dgm:spPr/>
    </dgm:pt>
    <dgm:pt modelId="{4D554C8C-FB7D-4FD4-9F4F-A9EF1714FF37}" type="pres">
      <dgm:prSet presAssocID="{AFF21DE0-22D0-4099-A335-C9F74C414974}" presName="vert1" presStyleCnt="0"/>
      <dgm:spPr/>
    </dgm:pt>
    <dgm:pt modelId="{FF2C9722-4D6C-4682-B50E-5F1E22C2EE78}" type="pres">
      <dgm:prSet presAssocID="{B9BFFA8E-4EAE-43CC-BF4D-535330A96372}" presName="thickLine" presStyleLbl="alignNode1" presStyleIdx="3" presStyleCnt="6"/>
      <dgm:spPr/>
    </dgm:pt>
    <dgm:pt modelId="{25760836-5B53-401A-9EC1-CE3D89B1C5E9}" type="pres">
      <dgm:prSet presAssocID="{B9BFFA8E-4EAE-43CC-BF4D-535330A96372}" presName="horz1" presStyleCnt="0"/>
      <dgm:spPr/>
    </dgm:pt>
    <dgm:pt modelId="{4D838E65-BD65-44F1-A969-D64218409C2D}" type="pres">
      <dgm:prSet presAssocID="{B9BFFA8E-4EAE-43CC-BF4D-535330A96372}" presName="tx1" presStyleLbl="revTx" presStyleIdx="3" presStyleCnt="6"/>
      <dgm:spPr/>
    </dgm:pt>
    <dgm:pt modelId="{8BBFE7B1-A855-4A43-9D58-C4FB991202AA}" type="pres">
      <dgm:prSet presAssocID="{B9BFFA8E-4EAE-43CC-BF4D-535330A96372}" presName="vert1" presStyleCnt="0"/>
      <dgm:spPr/>
    </dgm:pt>
    <dgm:pt modelId="{8214634B-D4F8-49C0-8299-012BB7BC6995}" type="pres">
      <dgm:prSet presAssocID="{E6D73EB2-ECF0-4357-92C4-61A8FC01C5BB}" presName="thickLine" presStyleLbl="alignNode1" presStyleIdx="4" presStyleCnt="6"/>
      <dgm:spPr/>
    </dgm:pt>
    <dgm:pt modelId="{52339DB6-C04C-4829-A851-6EE4406EA61C}" type="pres">
      <dgm:prSet presAssocID="{E6D73EB2-ECF0-4357-92C4-61A8FC01C5BB}" presName="horz1" presStyleCnt="0"/>
      <dgm:spPr/>
    </dgm:pt>
    <dgm:pt modelId="{2B833BD1-88DF-418E-9055-57CE7898E4BC}" type="pres">
      <dgm:prSet presAssocID="{E6D73EB2-ECF0-4357-92C4-61A8FC01C5BB}" presName="tx1" presStyleLbl="revTx" presStyleIdx="4" presStyleCnt="6"/>
      <dgm:spPr/>
    </dgm:pt>
    <dgm:pt modelId="{671827DD-E334-42C8-834C-C1B410D954B1}" type="pres">
      <dgm:prSet presAssocID="{E6D73EB2-ECF0-4357-92C4-61A8FC01C5BB}" presName="vert1" presStyleCnt="0"/>
      <dgm:spPr/>
    </dgm:pt>
    <dgm:pt modelId="{0CC7BC5D-F2A6-4D33-B0E5-49451103CAD6}" type="pres">
      <dgm:prSet presAssocID="{78F7DB84-0D4B-4DC7-BE08-363E17AE08FA}" presName="thickLine" presStyleLbl="alignNode1" presStyleIdx="5" presStyleCnt="6"/>
      <dgm:spPr/>
    </dgm:pt>
    <dgm:pt modelId="{34E7121D-3F1E-42D4-ADE3-7AE9BA9DCA72}" type="pres">
      <dgm:prSet presAssocID="{78F7DB84-0D4B-4DC7-BE08-363E17AE08FA}" presName="horz1" presStyleCnt="0"/>
      <dgm:spPr/>
    </dgm:pt>
    <dgm:pt modelId="{D03691B6-6E3F-4F98-993E-48BA62F01FEE}" type="pres">
      <dgm:prSet presAssocID="{78F7DB84-0D4B-4DC7-BE08-363E17AE08FA}" presName="tx1" presStyleLbl="revTx" presStyleIdx="5" presStyleCnt="6"/>
      <dgm:spPr/>
    </dgm:pt>
    <dgm:pt modelId="{2E54A987-A13C-4D76-B732-C540A5AB9738}" type="pres">
      <dgm:prSet presAssocID="{78F7DB84-0D4B-4DC7-BE08-363E17AE08FA}" presName="vert1" presStyleCnt="0"/>
      <dgm:spPr/>
    </dgm:pt>
  </dgm:ptLst>
  <dgm:cxnLst>
    <dgm:cxn modelId="{3170DC0D-D89C-43A9-B017-BFE20714B6BB}" srcId="{03F32FAC-8B3B-4941-B625-92838C18AC21}" destId="{AFF21DE0-22D0-4099-A335-C9F74C414974}" srcOrd="2" destOrd="0" parTransId="{EA7CE642-739E-4CFC-9A9B-D63EAF216879}" sibTransId="{A12E7DE9-043F-45B1-AB3A-E1B847DFC0E7}"/>
    <dgm:cxn modelId="{DE654518-7E76-4066-9C0B-BD72B43F6A3B}" srcId="{03F32FAC-8B3B-4941-B625-92838C18AC21}" destId="{B9BFFA8E-4EAE-43CC-BF4D-535330A96372}" srcOrd="3" destOrd="0" parTransId="{0ACEAA9F-6657-4C11-B565-E6B28F3178FE}" sibTransId="{1388C49C-17DE-4A41-BBDC-3DF8DCF0F214}"/>
    <dgm:cxn modelId="{00507923-154E-4D7B-9AD3-651BAF49D5A6}" type="presOf" srcId="{B9BFFA8E-4EAE-43CC-BF4D-535330A96372}" destId="{4D838E65-BD65-44F1-A969-D64218409C2D}" srcOrd="0" destOrd="0" presId="urn:microsoft.com/office/officeart/2008/layout/LinedList"/>
    <dgm:cxn modelId="{5BAB0238-E14A-4250-AA7F-32C49F25D3D3}" type="presOf" srcId="{03F32FAC-8B3B-4941-B625-92838C18AC21}" destId="{BAEAC1C5-9D2C-4753-85E3-26090CED129F}" srcOrd="0" destOrd="0" presId="urn:microsoft.com/office/officeart/2008/layout/LinedList"/>
    <dgm:cxn modelId="{D83D2740-BC18-4DAB-93D1-A396E074FDF8}" type="presOf" srcId="{78F7DB84-0D4B-4DC7-BE08-363E17AE08FA}" destId="{D03691B6-6E3F-4F98-993E-48BA62F01FEE}" srcOrd="0" destOrd="0" presId="urn:microsoft.com/office/officeart/2008/layout/LinedList"/>
    <dgm:cxn modelId="{EEA21148-2931-43AC-A14B-6F010950E403}" srcId="{03F32FAC-8B3B-4941-B625-92838C18AC21}" destId="{26A13A9D-544B-4662-9118-72E8AA16B388}" srcOrd="1" destOrd="0" parTransId="{213D2582-BB77-4C43-B2B0-776976E712A0}" sibTransId="{3A383E5D-50B1-49AD-A88C-48AF9F150FB1}"/>
    <dgm:cxn modelId="{C24E016F-066E-4685-A583-3906FCB3A1C3}" type="presOf" srcId="{E6D73EB2-ECF0-4357-92C4-61A8FC01C5BB}" destId="{2B833BD1-88DF-418E-9055-57CE7898E4BC}" srcOrd="0" destOrd="0" presId="urn:microsoft.com/office/officeart/2008/layout/LinedList"/>
    <dgm:cxn modelId="{93D2BE57-DC1C-48B9-8606-7641248EED8C}" srcId="{03F32FAC-8B3B-4941-B625-92838C18AC21}" destId="{E6D73EB2-ECF0-4357-92C4-61A8FC01C5BB}" srcOrd="4" destOrd="0" parTransId="{B5FEED26-F6BC-4EE8-A2C3-86996448D7CC}" sibTransId="{F37DDB3E-3188-4227-9019-D98E2BEDC95F}"/>
    <dgm:cxn modelId="{BD77F790-D796-4B96-82F1-CD1E857D4CF7}" type="presOf" srcId="{AFF21DE0-22D0-4099-A335-C9F74C414974}" destId="{F1E48BB2-E11B-4E4E-BA56-6B7B171D2EF4}" srcOrd="0" destOrd="0" presId="urn:microsoft.com/office/officeart/2008/layout/LinedList"/>
    <dgm:cxn modelId="{4AF79F96-EE76-4598-B709-D73B8745B535}" srcId="{03F32FAC-8B3B-4941-B625-92838C18AC21}" destId="{033A0ED3-004A-4685-A43F-FF275664B44C}" srcOrd="0" destOrd="0" parTransId="{E6F7CBB4-C119-4D5B-B705-CC1447A0C723}" sibTransId="{4EE7E313-0BFC-4C39-AAEB-EF47E96F76FB}"/>
    <dgm:cxn modelId="{18164297-6F70-45C6-B11F-295496EDFA44}" type="presOf" srcId="{033A0ED3-004A-4685-A43F-FF275664B44C}" destId="{AFFF74D0-ADC4-4D2D-8D85-0E8E1A6A0E98}" srcOrd="0" destOrd="0" presId="urn:microsoft.com/office/officeart/2008/layout/LinedList"/>
    <dgm:cxn modelId="{9C7C66C8-5764-425A-ADF3-44285BA69750}" srcId="{03F32FAC-8B3B-4941-B625-92838C18AC21}" destId="{78F7DB84-0D4B-4DC7-BE08-363E17AE08FA}" srcOrd="5" destOrd="0" parTransId="{3D0BADC0-0DA5-4F29-BABE-6406E6908C34}" sibTransId="{E113E020-9326-4503-8C17-0E6C52C93928}"/>
    <dgm:cxn modelId="{4228F5C8-AAC7-4655-8AC3-3AFAAF38E9DB}" type="presOf" srcId="{26A13A9D-544B-4662-9118-72E8AA16B388}" destId="{8C36C73F-5C24-47FE-9DAE-789FB062DD7A}" srcOrd="0" destOrd="0" presId="urn:microsoft.com/office/officeart/2008/layout/LinedList"/>
    <dgm:cxn modelId="{DBA7E79D-F227-4D18-9518-272258629113}" type="presParOf" srcId="{BAEAC1C5-9D2C-4753-85E3-26090CED129F}" destId="{CAF117B4-8055-4E99-A2F4-09380EFEC5FC}" srcOrd="0" destOrd="0" presId="urn:microsoft.com/office/officeart/2008/layout/LinedList"/>
    <dgm:cxn modelId="{CD9F14C6-60C4-4F3D-B859-6E1505F2AEA0}" type="presParOf" srcId="{BAEAC1C5-9D2C-4753-85E3-26090CED129F}" destId="{D4D71EC7-EC27-4E6B-A440-BD96C7431753}" srcOrd="1" destOrd="0" presId="urn:microsoft.com/office/officeart/2008/layout/LinedList"/>
    <dgm:cxn modelId="{C0B0EE2B-6601-4FED-88B3-875B60A1A701}" type="presParOf" srcId="{D4D71EC7-EC27-4E6B-A440-BD96C7431753}" destId="{AFFF74D0-ADC4-4D2D-8D85-0E8E1A6A0E98}" srcOrd="0" destOrd="0" presId="urn:microsoft.com/office/officeart/2008/layout/LinedList"/>
    <dgm:cxn modelId="{1338D0A6-AE96-447E-9255-BC920E7C250D}" type="presParOf" srcId="{D4D71EC7-EC27-4E6B-A440-BD96C7431753}" destId="{A6A95A77-98C9-4418-A9B5-41C05C1C4368}" srcOrd="1" destOrd="0" presId="urn:microsoft.com/office/officeart/2008/layout/LinedList"/>
    <dgm:cxn modelId="{15C90026-2AD6-4162-BB8D-85E9BCF3056C}" type="presParOf" srcId="{BAEAC1C5-9D2C-4753-85E3-26090CED129F}" destId="{78ABEAA8-3D38-4815-AFDE-5092D9EC7524}" srcOrd="2" destOrd="0" presId="urn:microsoft.com/office/officeart/2008/layout/LinedList"/>
    <dgm:cxn modelId="{65FF1F88-9588-4978-AF48-A5FB138D03C0}" type="presParOf" srcId="{BAEAC1C5-9D2C-4753-85E3-26090CED129F}" destId="{A554FDB9-FC86-48A8-A35D-BAB7EFB2A207}" srcOrd="3" destOrd="0" presId="urn:microsoft.com/office/officeart/2008/layout/LinedList"/>
    <dgm:cxn modelId="{DA90FB27-6C23-4632-B199-0A4E3892D6EE}" type="presParOf" srcId="{A554FDB9-FC86-48A8-A35D-BAB7EFB2A207}" destId="{8C36C73F-5C24-47FE-9DAE-789FB062DD7A}" srcOrd="0" destOrd="0" presId="urn:microsoft.com/office/officeart/2008/layout/LinedList"/>
    <dgm:cxn modelId="{6259B514-67F1-40F2-943A-0C418CE9436B}" type="presParOf" srcId="{A554FDB9-FC86-48A8-A35D-BAB7EFB2A207}" destId="{31289FB3-9543-4226-A802-CA28DFE12523}" srcOrd="1" destOrd="0" presId="urn:microsoft.com/office/officeart/2008/layout/LinedList"/>
    <dgm:cxn modelId="{0B99EC95-0337-4AA5-994A-88DF6B3E10E6}" type="presParOf" srcId="{BAEAC1C5-9D2C-4753-85E3-26090CED129F}" destId="{2942D96F-3572-4D68-83CC-5A4391B7753E}" srcOrd="4" destOrd="0" presId="urn:microsoft.com/office/officeart/2008/layout/LinedList"/>
    <dgm:cxn modelId="{3C9593CC-D7F4-4EF1-9AEA-734D20025747}" type="presParOf" srcId="{BAEAC1C5-9D2C-4753-85E3-26090CED129F}" destId="{B60F7244-A6A8-41CD-B2C2-5E8EA3BE02E1}" srcOrd="5" destOrd="0" presId="urn:microsoft.com/office/officeart/2008/layout/LinedList"/>
    <dgm:cxn modelId="{0A09D710-A147-43C7-ACFA-604F30734F91}" type="presParOf" srcId="{B60F7244-A6A8-41CD-B2C2-5E8EA3BE02E1}" destId="{F1E48BB2-E11B-4E4E-BA56-6B7B171D2EF4}" srcOrd="0" destOrd="0" presId="urn:microsoft.com/office/officeart/2008/layout/LinedList"/>
    <dgm:cxn modelId="{A5FC9A3F-37FE-4356-8A70-E0980E1B88FA}" type="presParOf" srcId="{B60F7244-A6A8-41CD-B2C2-5E8EA3BE02E1}" destId="{4D554C8C-FB7D-4FD4-9F4F-A9EF1714FF37}" srcOrd="1" destOrd="0" presId="urn:microsoft.com/office/officeart/2008/layout/LinedList"/>
    <dgm:cxn modelId="{FF63CB16-395F-44D8-9392-43725505307E}" type="presParOf" srcId="{BAEAC1C5-9D2C-4753-85E3-26090CED129F}" destId="{FF2C9722-4D6C-4682-B50E-5F1E22C2EE78}" srcOrd="6" destOrd="0" presId="urn:microsoft.com/office/officeart/2008/layout/LinedList"/>
    <dgm:cxn modelId="{F2209F14-C5F9-44C9-ACE5-4B9C8B4A0D7B}" type="presParOf" srcId="{BAEAC1C5-9D2C-4753-85E3-26090CED129F}" destId="{25760836-5B53-401A-9EC1-CE3D89B1C5E9}" srcOrd="7" destOrd="0" presId="urn:microsoft.com/office/officeart/2008/layout/LinedList"/>
    <dgm:cxn modelId="{747F07D8-D94F-42C3-AFA0-95D0DC2BFA5D}" type="presParOf" srcId="{25760836-5B53-401A-9EC1-CE3D89B1C5E9}" destId="{4D838E65-BD65-44F1-A969-D64218409C2D}" srcOrd="0" destOrd="0" presId="urn:microsoft.com/office/officeart/2008/layout/LinedList"/>
    <dgm:cxn modelId="{CD16FE89-8126-43D9-BFA5-2EAD22146A97}" type="presParOf" srcId="{25760836-5B53-401A-9EC1-CE3D89B1C5E9}" destId="{8BBFE7B1-A855-4A43-9D58-C4FB991202AA}" srcOrd="1" destOrd="0" presId="urn:microsoft.com/office/officeart/2008/layout/LinedList"/>
    <dgm:cxn modelId="{0B6F8E39-284F-4E2E-A7E0-E037FA50A50B}" type="presParOf" srcId="{BAEAC1C5-9D2C-4753-85E3-26090CED129F}" destId="{8214634B-D4F8-49C0-8299-012BB7BC6995}" srcOrd="8" destOrd="0" presId="urn:microsoft.com/office/officeart/2008/layout/LinedList"/>
    <dgm:cxn modelId="{78BB5E11-6676-4398-B87D-4157C1F73F44}" type="presParOf" srcId="{BAEAC1C5-9D2C-4753-85E3-26090CED129F}" destId="{52339DB6-C04C-4829-A851-6EE4406EA61C}" srcOrd="9" destOrd="0" presId="urn:microsoft.com/office/officeart/2008/layout/LinedList"/>
    <dgm:cxn modelId="{F468FEA6-23BE-4006-861B-01BFA1893310}" type="presParOf" srcId="{52339DB6-C04C-4829-A851-6EE4406EA61C}" destId="{2B833BD1-88DF-418E-9055-57CE7898E4BC}" srcOrd="0" destOrd="0" presId="urn:microsoft.com/office/officeart/2008/layout/LinedList"/>
    <dgm:cxn modelId="{EFB1E36E-A1EE-4F61-A6E5-8DC21F07DD34}" type="presParOf" srcId="{52339DB6-C04C-4829-A851-6EE4406EA61C}" destId="{671827DD-E334-42C8-834C-C1B410D954B1}" srcOrd="1" destOrd="0" presId="urn:microsoft.com/office/officeart/2008/layout/LinedList"/>
    <dgm:cxn modelId="{E49A75C4-B72A-46F6-AEB1-DFACCDE5DBD6}" type="presParOf" srcId="{BAEAC1C5-9D2C-4753-85E3-26090CED129F}" destId="{0CC7BC5D-F2A6-4D33-B0E5-49451103CAD6}" srcOrd="10" destOrd="0" presId="urn:microsoft.com/office/officeart/2008/layout/LinedList"/>
    <dgm:cxn modelId="{14461DFB-D5C8-43CA-8E29-8F23A85D3A4E}" type="presParOf" srcId="{BAEAC1C5-9D2C-4753-85E3-26090CED129F}" destId="{34E7121D-3F1E-42D4-ADE3-7AE9BA9DCA72}" srcOrd="11" destOrd="0" presId="urn:microsoft.com/office/officeart/2008/layout/LinedList"/>
    <dgm:cxn modelId="{A41419D7-020F-43AD-B8ED-0C0EDEA45638}" type="presParOf" srcId="{34E7121D-3F1E-42D4-ADE3-7AE9BA9DCA72}" destId="{D03691B6-6E3F-4F98-993E-48BA62F01FEE}" srcOrd="0" destOrd="0" presId="urn:microsoft.com/office/officeart/2008/layout/LinedList"/>
    <dgm:cxn modelId="{D64700A7-2413-4E44-A18D-7D75DAF2DB9B}" type="presParOf" srcId="{34E7121D-3F1E-42D4-ADE3-7AE9BA9DCA72}" destId="{2E54A987-A13C-4D76-B732-C540A5AB97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24AB80-43D8-4423-9EA8-2F53A2D3AAE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B78B75-5FB6-4E68-86BF-763E568F1429}">
      <dgm:prSet/>
      <dgm:spPr/>
      <dgm:t>
        <a:bodyPr/>
        <a:lstStyle/>
        <a:p>
          <a:r>
            <a:rPr lang="en-GB"/>
            <a:t>Experiments to test impact on particle count and particle quality on system performance and visual accuracy.</a:t>
          </a:r>
          <a:endParaRPr lang="en-US"/>
        </a:p>
      </dgm:t>
    </dgm:pt>
    <dgm:pt modelId="{FD2FA9AC-2230-49D8-84DA-4159F925DF3F}" type="parTrans" cxnId="{1533FE75-F8FF-4973-AF43-2033BAF2CE6C}">
      <dgm:prSet/>
      <dgm:spPr/>
      <dgm:t>
        <a:bodyPr/>
        <a:lstStyle/>
        <a:p>
          <a:endParaRPr lang="en-US"/>
        </a:p>
      </dgm:t>
    </dgm:pt>
    <dgm:pt modelId="{6569BDD8-F003-4AFA-B6AD-09BFDD76E690}" type="sibTrans" cxnId="{1533FE75-F8FF-4973-AF43-2033BAF2CE6C}">
      <dgm:prSet/>
      <dgm:spPr/>
      <dgm:t>
        <a:bodyPr/>
        <a:lstStyle/>
        <a:p>
          <a:endParaRPr lang="en-US"/>
        </a:p>
      </dgm:t>
    </dgm:pt>
    <dgm:pt modelId="{CEAC7D8C-FF97-4EC5-AD97-89C3F405EC1E}">
      <dgm:prSet/>
      <dgm:spPr/>
      <dgm:t>
        <a:bodyPr/>
        <a:lstStyle/>
        <a:p>
          <a:r>
            <a:rPr lang="en-GB"/>
            <a:t>Tests conducted on one PC so processing resources were the same in both sets of tests.</a:t>
          </a:r>
          <a:endParaRPr lang="en-US"/>
        </a:p>
      </dgm:t>
    </dgm:pt>
    <dgm:pt modelId="{34554AD8-2910-477E-9C11-E89DEF6E02D2}" type="parTrans" cxnId="{277A7327-7316-4EB0-9F02-8ECCEF3278FE}">
      <dgm:prSet/>
      <dgm:spPr/>
      <dgm:t>
        <a:bodyPr/>
        <a:lstStyle/>
        <a:p>
          <a:endParaRPr lang="en-US"/>
        </a:p>
      </dgm:t>
    </dgm:pt>
    <dgm:pt modelId="{F2D335E4-4418-47E1-A9BC-06E8E1291F64}" type="sibTrans" cxnId="{277A7327-7316-4EB0-9F02-8ECCEF3278FE}">
      <dgm:prSet/>
      <dgm:spPr/>
      <dgm:t>
        <a:bodyPr/>
        <a:lstStyle/>
        <a:p>
          <a:endParaRPr lang="en-US"/>
        </a:p>
      </dgm:t>
    </dgm:pt>
    <dgm:pt modelId="{AE417102-DBAD-4C2D-B8A2-A4BBEAD083AC}">
      <dgm:prSet/>
      <dgm:spPr/>
      <dgm:t>
        <a:bodyPr/>
        <a:lstStyle/>
        <a:p>
          <a:r>
            <a:rPr lang="en-GB"/>
            <a:t>Dependent variables that gave quantifiable results:</a:t>
          </a:r>
          <a:endParaRPr lang="en-US"/>
        </a:p>
      </dgm:t>
    </dgm:pt>
    <dgm:pt modelId="{AAA4784F-8E13-4FAA-8DCF-DA02DE8B6735}" type="parTrans" cxnId="{CAD96BB0-DC33-4DAE-95ED-B33C42908582}">
      <dgm:prSet/>
      <dgm:spPr/>
      <dgm:t>
        <a:bodyPr/>
        <a:lstStyle/>
        <a:p>
          <a:endParaRPr lang="en-US"/>
        </a:p>
      </dgm:t>
    </dgm:pt>
    <dgm:pt modelId="{F34F8AD9-77A4-4E4A-B3D1-F34BA8142978}" type="sibTrans" cxnId="{CAD96BB0-DC33-4DAE-95ED-B33C42908582}">
      <dgm:prSet/>
      <dgm:spPr/>
      <dgm:t>
        <a:bodyPr/>
        <a:lstStyle/>
        <a:p>
          <a:endParaRPr lang="en-US"/>
        </a:p>
      </dgm:t>
    </dgm:pt>
    <dgm:pt modelId="{B220CEB8-27CF-4C3F-9CF8-808D47A117FA}">
      <dgm:prSet/>
      <dgm:spPr/>
      <dgm:t>
        <a:bodyPr/>
        <a:lstStyle/>
        <a:p>
          <a:r>
            <a:rPr lang="en-GB" dirty="0"/>
            <a:t>	1. Maximum frames rendered per second.</a:t>
          </a:r>
          <a:endParaRPr lang="en-US" dirty="0"/>
        </a:p>
      </dgm:t>
    </dgm:pt>
    <dgm:pt modelId="{69AA4CA2-FEEF-48C7-89B0-E49951742187}" type="parTrans" cxnId="{72305E0D-FDA6-4BAE-8C3F-5EC282689859}">
      <dgm:prSet/>
      <dgm:spPr/>
      <dgm:t>
        <a:bodyPr/>
        <a:lstStyle/>
        <a:p>
          <a:endParaRPr lang="en-US"/>
        </a:p>
      </dgm:t>
    </dgm:pt>
    <dgm:pt modelId="{EB427F10-8DAC-43F8-8B07-D7E31C276329}" type="sibTrans" cxnId="{72305E0D-FDA6-4BAE-8C3F-5EC282689859}">
      <dgm:prSet/>
      <dgm:spPr/>
      <dgm:t>
        <a:bodyPr/>
        <a:lstStyle/>
        <a:p>
          <a:endParaRPr lang="en-US"/>
        </a:p>
      </dgm:t>
    </dgm:pt>
    <dgm:pt modelId="{401E3AEA-45B8-4CAF-AC3D-19806C9F1451}">
      <dgm:prSet/>
      <dgm:spPr/>
      <dgm:t>
        <a:bodyPr/>
        <a:lstStyle/>
        <a:p>
          <a:r>
            <a:rPr lang="en-GB" dirty="0"/>
            <a:t>	2. Peak memory usage.</a:t>
          </a:r>
          <a:endParaRPr lang="en-US" dirty="0"/>
        </a:p>
      </dgm:t>
    </dgm:pt>
    <dgm:pt modelId="{3ED4CB1C-9608-41BF-B2C5-395F2EEA86BD}" type="parTrans" cxnId="{49249C9E-12BD-461A-A9CB-C04481CFDA40}">
      <dgm:prSet/>
      <dgm:spPr/>
      <dgm:t>
        <a:bodyPr/>
        <a:lstStyle/>
        <a:p>
          <a:endParaRPr lang="en-US"/>
        </a:p>
      </dgm:t>
    </dgm:pt>
    <dgm:pt modelId="{0BF2C737-E0FA-4847-9658-CB95D6692D5F}" type="sibTrans" cxnId="{49249C9E-12BD-461A-A9CB-C04481CFDA40}">
      <dgm:prSet/>
      <dgm:spPr/>
      <dgm:t>
        <a:bodyPr/>
        <a:lstStyle/>
        <a:p>
          <a:endParaRPr lang="en-US"/>
        </a:p>
      </dgm:t>
    </dgm:pt>
    <dgm:pt modelId="{5D2FF74F-8CF0-4A47-8756-94000C639744}">
      <dgm:prSet/>
      <dgm:spPr/>
      <dgm:t>
        <a:bodyPr/>
        <a:lstStyle/>
        <a:p>
          <a:r>
            <a:rPr lang="en-GB" dirty="0"/>
            <a:t>	3. Peak processor usage.</a:t>
          </a:r>
          <a:endParaRPr lang="en-US" dirty="0"/>
        </a:p>
      </dgm:t>
    </dgm:pt>
    <dgm:pt modelId="{7DFE26E1-975A-48B2-8F28-D735AE452D16}" type="parTrans" cxnId="{86986774-9BF5-4011-A52A-BA06D1A559F1}">
      <dgm:prSet/>
      <dgm:spPr/>
      <dgm:t>
        <a:bodyPr/>
        <a:lstStyle/>
        <a:p>
          <a:endParaRPr lang="en-US"/>
        </a:p>
      </dgm:t>
    </dgm:pt>
    <dgm:pt modelId="{D2013585-8CA4-4436-B3F3-55EC655D8F40}" type="sibTrans" cxnId="{86986774-9BF5-4011-A52A-BA06D1A559F1}">
      <dgm:prSet/>
      <dgm:spPr/>
      <dgm:t>
        <a:bodyPr/>
        <a:lstStyle/>
        <a:p>
          <a:endParaRPr lang="en-US"/>
        </a:p>
      </dgm:t>
    </dgm:pt>
    <dgm:pt modelId="{BE442CD2-6C84-4F9F-BEFD-E63012558F77}">
      <dgm:prSet/>
      <dgm:spPr/>
      <dgm:t>
        <a:bodyPr/>
        <a:lstStyle/>
        <a:p>
          <a:r>
            <a:rPr lang="en-GB"/>
            <a:t>Dependent variables that gave subjective results:</a:t>
          </a:r>
          <a:endParaRPr lang="en-US"/>
        </a:p>
      </dgm:t>
    </dgm:pt>
    <dgm:pt modelId="{DE4CF778-9350-4EC8-905F-1DA14FD965BD}" type="parTrans" cxnId="{F5EDF414-9DBF-4425-85FA-BC20657C060C}">
      <dgm:prSet/>
      <dgm:spPr/>
      <dgm:t>
        <a:bodyPr/>
        <a:lstStyle/>
        <a:p>
          <a:endParaRPr lang="en-US"/>
        </a:p>
      </dgm:t>
    </dgm:pt>
    <dgm:pt modelId="{9E811C50-EDBF-4B81-8F9A-3D1E2986CA79}" type="sibTrans" cxnId="{F5EDF414-9DBF-4425-85FA-BC20657C060C}">
      <dgm:prSet/>
      <dgm:spPr/>
      <dgm:t>
        <a:bodyPr/>
        <a:lstStyle/>
        <a:p>
          <a:endParaRPr lang="en-US"/>
        </a:p>
      </dgm:t>
    </dgm:pt>
    <dgm:pt modelId="{E05C0ACB-AF1F-45C6-B83F-340E9F13710C}">
      <dgm:prSet/>
      <dgm:spPr/>
      <dgm:t>
        <a:bodyPr/>
        <a:lstStyle/>
        <a:p>
          <a:r>
            <a:rPr lang="en-GB" dirty="0"/>
            <a:t>	1. Visual accuracy</a:t>
          </a:r>
          <a:endParaRPr lang="en-US" dirty="0"/>
        </a:p>
      </dgm:t>
    </dgm:pt>
    <dgm:pt modelId="{40923E38-ED1B-48A1-8834-0CF5A780E450}" type="parTrans" cxnId="{835C183C-A09D-48A8-B208-12C6CFC297C3}">
      <dgm:prSet/>
      <dgm:spPr/>
      <dgm:t>
        <a:bodyPr/>
        <a:lstStyle/>
        <a:p>
          <a:endParaRPr lang="en-US"/>
        </a:p>
      </dgm:t>
    </dgm:pt>
    <dgm:pt modelId="{B392A00C-6177-41A9-90B3-9975B4639FE5}" type="sibTrans" cxnId="{835C183C-A09D-48A8-B208-12C6CFC297C3}">
      <dgm:prSet/>
      <dgm:spPr/>
      <dgm:t>
        <a:bodyPr/>
        <a:lstStyle/>
        <a:p>
          <a:endParaRPr lang="en-US"/>
        </a:p>
      </dgm:t>
    </dgm:pt>
    <dgm:pt modelId="{57EADB13-E73F-4F4B-8940-2BAAF4B71E3F}" type="pres">
      <dgm:prSet presAssocID="{2224AB80-43D8-4423-9EA8-2F53A2D3AAE6}" presName="linear" presStyleCnt="0">
        <dgm:presLayoutVars>
          <dgm:animLvl val="lvl"/>
          <dgm:resizeHandles val="exact"/>
        </dgm:presLayoutVars>
      </dgm:prSet>
      <dgm:spPr/>
    </dgm:pt>
    <dgm:pt modelId="{337830E7-0B08-436F-839E-D10BDEE97BE8}" type="pres">
      <dgm:prSet presAssocID="{9DB78B75-5FB6-4E68-86BF-763E568F142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F464836-8197-4413-B254-E76E6D054922}" type="pres">
      <dgm:prSet presAssocID="{6569BDD8-F003-4AFA-B6AD-09BFDD76E690}" presName="spacer" presStyleCnt="0"/>
      <dgm:spPr/>
    </dgm:pt>
    <dgm:pt modelId="{0CDCD32F-156A-4450-8EDE-C46383F07038}" type="pres">
      <dgm:prSet presAssocID="{CEAC7D8C-FF97-4EC5-AD97-89C3F405EC1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F60459D-EBA4-4250-82C2-014F31597AE5}" type="pres">
      <dgm:prSet presAssocID="{F2D335E4-4418-47E1-A9BC-06E8E1291F64}" presName="spacer" presStyleCnt="0"/>
      <dgm:spPr/>
    </dgm:pt>
    <dgm:pt modelId="{AF8E2762-8E93-40CE-A083-B1E44FF57D7A}" type="pres">
      <dgm:prSet presAssocID="{AE417102-DBAD-4C2D-B8A2-A4BBEAD083A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34B7CCE-7957-4197-A7A6-E33BFE2E8711}" type="pres">
      <dgm:prSet presAssocID="{F34F8AD9-77A4-4E4A-B3D1-F34BA8142978}" presName="spacer" presStyleCnt="0"/>
      <dgm:spPr/>
    </dgm:pt>
    <dgm:pt modelId="{5A30845C-1B45-4DF5-B99E-33411044CA15}" type="pres">
      <dgm:prSet presAssocID="{B220CEB8-27CF-4C3F-9CF8-808D47A117F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53D6038-5776-4DC6-BC4D-22C346F0B521}" type="pres">
      <dgm:prSet presAssocID="{EB427F10-8DAC-43F8-8B07-D7E31C276329}" presName="spacer" presStyleCnt="0"/>
      <dgm:spPr/>
    </dgm:pt>
    <dgm:pt modelId="{67225CDD-3935-4B67-8C53-565C2D44B236}" type="pres">
      <dgm:prSet presAssocID="{401E3AEA-45B8-4CAF-AC3D-19806C9F145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EDCDDA8-BF82-4753-AC81-CC8D8B9D24D0}" type="pres">
      <dgm:prSet presAssocID="{0BF2C737-E0FA-4847-9658-CB95D6692D5F}" presName="spacer" presStyleCnt="0"/>
      <dgm:spPr/>
    </dgm:pt>
    <dgm:pt modelId="{FF383533-833B-465C-A681-C7DBB7CA6891}" type="pres">
      <dgm:prSet presAssocID="{5D2FF74F-8CF0-4A47-8756-94000C63974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E600C60-B277-4958-A7DB-60C1EBF6C2DA}" type="pres">
      <dgm:prSet presAssocID="{D2013585-8CA4-4436-B3F3-55EC655D8F40}" presName="spacer" presStyleCnt="0"/>
      <dgm:spPr/>
    </dgm:pt>
    <dgm:pt modelId="{57056F17-ABE8-4328-9B22-5BD3E007762A}" type="pres">
      <dgm:prSet presAssocID="{BE442CD2-6C84-4F9F-BEFD-E63012558F7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24B9B1E-CFA7-4C8B-A4AF-D06ED3A72AB8}" type="pres">
      <dgm:prSet presAssocID="{9E811C50-EDBF-4B81-8F9A-3D1E2986CA79}" presName="spacer" presStyleCnt="0"/>
      <dgm:spPr/>
    </dgm:pt>
    <dgm:pt modelId="{FD133779-BC38-4FAA-9782-DC36858D9734}" type="pres">
      <dgm:prSet presAssocID="{E05C0ACB-AF1F-45C6-B83F-340E9F13710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5290E0B-AE34-465A-BDB7-AAD1126A10B6}" type="presOf" srcId="{AE417102-DBAD-4C2D-B8A2-A4BBEAD083AC}" destId="{AF8E2762-8E93-40CE-A083-B1E44FF57D7A}" srcOrd="0" destOrd="0" presId="urn:microsoft.com/office/officeart/2005/8/layout/vList2"/>
    <dgm:cxn modelId="{72305E0D-FDA6-4BAE-8C3F-5EC282689859}" srcId="{2224AB80-43D8-4423-9EA8-2F53A2D3AAE6}" destId="{B220CEB8-27CF-4C3F-9CF8-808D47A117FA}" srcOrd="3" destOrd="0" parTransId="{69AA4CA2-FEEF-48C7-89B0-E49951742187}" sibTransId="{EB427F10-8DAC-43F8-8B07-D7E31C276329}"/>
    <dgm:cxn modelId="{F5EDF414-9DBF-4425-85FA-BC20657C060C}" srcId="{2224AB80-43D8-4423-9EA8-2F53A2D3AAE6}" destId="{BE442CD2-6C84-4F9F-BEFD-E63012558F77}" srcOrd="6" destOrd="0" parTransId="{DE4CF778-9350-4EC8-905F-1DA14FD965BD}" sibTransId="{9E811C50-EDBF-4B81-8F9A-3D1E2986CA79}"/>
    <dgm:cxn modelId="{CAF0BD24-7EFD-49E3-A3EF-62D6D226DED5}" type="presOf" srcId="{CEAC7D8C-FF97-4EC5-AD97-89C3F405EC1E}" destId="{0CDCD32F-156A-4450-8EDE-C46383F07038}" srcOrd="0" destOrd="0" presId="urn:microsoft.com/office/officeart/2005/8/layout/vList2"/>
    <dgm:cxn modelId="{277A7327-7316-4EB0-9F02-8ECCEF3278FE}" srcId="{2224AB80-43D8-4423-9EA8-2F53A2D3AAE6}" destId="{CEAC7D8C-FF97-4EC5-AD97-89C3F405EC1E}" srcOrd="1" destOrd="0" parTransId="{34554AD8-2910-477E-9C11-E89DEF6E02D2}" sibTransId="{F2D335E4-4418-47E1-A9BC-06E8E1291F64}"/>
    <dgm:cxn modelId="{835C183C-A09D-48A8-B208-12C6CFC297C3}" srcId="{2224AB80-43D8-4423-9EA8-2F53A2D3AAE6}" destId="{E05C0ACB-AF1F-45C6-B83F-340E9F13710C}" srcOrd="7" destOrd="0" parTransId="{40923E38-ED1B-48A1-8834-0CF5A780E450}" sibTransId="{B392A00C-6177-41A9-90B3-9975B4639FE5}"/>
    <dgm:cxn modelId="{C7CFEF66-2164-401A-95D6-11D1899D1417}" type="presOf" srcId="{BE442CD2-6C84-4F9F-BEFD-E63012558F77}" destId="{57056F17-ABE8-4328-9B22-5BD3E007762A}" srcOrd="0" destOrd="0" presId="urn:microsoft.com/office/officeart/2005/8/layout/vList2"/>
    <dgm:cxn modelId="{E0B0EF6D-4FE5-440C-B843-06810E97E3CD}" type="presOf" srcId="{E05C0ACB-AF1F-45C6-B83F-340E9F13710C}" destId="{FD133779-BC38-4FAA-9782-DC36858D9734}" srcOrd="0" destOrd="0" presId="urn:microsoft.com/office/officeart/2005/8/layout/vList2"/>
    <dgm:cxn modelId="{6E73D071-9B4A-4721-BB3D-C4C61555B3EC}" type="presOf" srcId="{9DB78B75-5FB6-4E68-86BF-763E568F1429}" destId="{337830E7-0B08-436F-839E-D10BDEE97BE8}" srcOrd="0" destOrd="0" presId="urn:microsoft.com/office/officeart/2005/8/layout/vList2"/>
    <dgm:cxn modelId="{86986774-9BF5-4011-A52A-BA06D1A559F1}" srcId="{2224AB80-43D8-4423-9EA8-2F53A2D3AAE6}" destId="{5D2FF74F-8CF0-4A47-8756-94000C639744}" srcOrd="5" destOrd="0" parTransId="{7DFE26E1-975A-48B2-8F28-D735AE452D16}" sibTransId="{D2013585-8CA4-4436-B3F3-55EC655D8F40}"/>
    <dgm:cxn modelId="{BECD6475-1D78-4FCE-A6F0-6A49415CF8A8}" type="presOf" srcId="{B220CEB8-27CF-4C3F-9CF8-808D47A117FA}" destId="{5A30845C-1B45-4DF5-B99E-33411044CA15}" srcOrd="0" destOrd="0" presId="urn:microsoft.com/office/officeart/2005/8/layout/vList2"/>
    <dgm:cxn modelId="{1533FE75-F8FF-4973-AF43-2033BAF2CE6C}" srcId="{2224AB80-43D8-4423-9EA8-2F53A2D3AAE6}" destId="{9DB78B75-5FB6-4E68-86BF-763E568F1429}" srcOrd="0" destOrd="0" parTransId="{FD2FA9AC-2230-49D8-84DA-4159F925DF3F}" sibTransId="{6569BDD8-F003-4AFA-B6AD-09BFDD76E690}"/>
    <dgm:cxn modelId="{49249C9E-12BD-461A-A9CB-C04481CFDA40}" srcId="{2224AB80-43D8-4423-9EA8-2F53A2D3AAE6}" destId="{401E3AEA-45B8-4CAF-AC3D-19806C9F1451}" srcOrd="4" destOrd="0" parTransId="{3ED4CB1C-9608-41BF-B2C5-395F2EEA86BD}" sibTransId="{0BF2C737-E0FA-4847-9658-CB95D6692D5F}"/>
    <dgm:cxn modelId="{CAD96BB0-DC33-4DAE-95ED-B33C42908582}" srcId="{2224AB80-43D8-4423-9EA8-2F53A2D3AAE6}" destId="{AE417102-DBAD-4C2D-B8A2-A4BBEAD083AC}" srcOrd="2" destOrd="0" parTransId="{AAA4784F-8E13-4FAA-8DCF-DA02DE8B6735}" sibTransId="{F34F8AD9-77A4-4E4A-B3D1-F34BA8142978}"/>
    <dgm:cxn modelId="{BCF666C1-0D5F-4A25-BA38-BC4AF24786BF}" type="presOf" srcId="{5D2FF74F-8CF0-4A47-8756-94000C639744}" destId="{FF383533-833B-465C-A681-C7DBB7CA6891}" srcOrd="0" destOrd="0" presId="urn:microsoft.com/office/officeart/2005/8/layout/vList2"/>
    <dgm:cxn modelId="{2C9AA5FE-1939-40B0-A10C-C8ECF8507B9F}" type="presOf" srcId="{401E3AEA-45B8-4CAF-AC3D-19806C9F1451}" destId="{67225CDD-3935-4B67-8C53-565C2D44B236}" srcOrd="0" destOrd="0" presId="urn:microsoft.com/office/officeart/2005/8/layout/vList2"/>
    <dgm:cxn modelId="{4FDB3AFF-8F09-46C2-AB03-3F841EF7BFF6}" type="presOf" srcId="{2224AB80-43D8-4423-9EA8-2F53A2D3AAE6}" destId="{57EADB13-E73F-4F4B-8940-2BAAF4B71E3F}" srcOrd="0" destOrd="0" presId="urn:microsoft.com/office/officeart/2005/8/layout/vList2"/>
    <dgm:cxn modelId="{7C37AE3E-CF66-4981-BF83-D0E528889F93}" type="presParOf" srcId="{57EADB13-E73F-4F4B-8940-2BAAF4B71E3F}" destId="{337830E7-0B08-436F-839E-D10BDEE97BE8}" srcOrd="0" destOrd="0" presId="urn:microsoft.com/office/officeart/2005/8/layout/vList2"/>
    <dgm:cxn modelId="{D018238C-BFA6-4D78-ABAC-3E98B993DC1B}" type="presParOf" srcId="{57EADB13-E73F-4F4B-8940-2BAAF4B71E3F}" destId="{8F464836-8197-4413-B254-E76E6D054922}" srcOrd="1" destOrd="0" presId="urn:microsoft.com/office/officeart/2005/8/layout/vList2"/>
    <dgm:cxn modelId="{19D6EB84-CCD4-44CD-94AE-86F66485FE32}" type="presParOf" srcId="{57EADB13-E73F-4F4B-8940-2BAAF4B71E3F}" destId="{0CDCD32F-156A-4450-8EDE-C46383F07038}" srcOrd="2" destOrd="0" presId="urn:microsoft.com/office/officeart/2005/8/layout/vList2"/>
    <dgm:cxn modelId="{24F4F251-D05F-4FD6-9C06-FA71AA4A7225}" type="presParOf" srcId="{57EADB13-E73F-4F4B-8940-2BAAF4B71E3F}" destId="{1F60459D-EBA4-4250-82C2-014F31597AE5}" srcOrd="3" destOrd="0" presId="urn:microsoft.com/office/officeart/2005/8/layout/vList2"/>
    <dgm:cxn modelId="{C6104624-A714-47B0-B4CA-A1CBDE83BC96}" type="presParOf" srcId="{57EADB13-E73F-4F4B-8940-2BAAF4B71E3F}" destId="{AF8E2762-8E93-40CE-A083-B1E44FF57D7A}" srcOrd="4" destOrd="0" presId="urn:microsoft.com/office/officeart/2005/8/layout/vList2"/>
    <dgm:cxn modelId="{9EEAC468-F3F6-492D-B2F2-C5DCFD5566EF}" type="presParOf" srcId="{57EADB13-E73F-4F4B-8940-2BAAF4B71E3F}" destId="{E34B7CCE-7957-4197-A7A6-E33BFE2E8711}" srcOrd="5" destOrd="0" presId="urn:microsoft.com/office/officeart/2005/8/layout/vList2"/>
    <dgm:cxn modelId="{4A02FB1B-19AB-47E2-8B83-42D1FBC5797C}" type="presParOf" srcId="{57EADB13-E73F-4F4B-8940-2BAAF4B71E3F}" destId="{5A30845C-1B45-4DF5-B99E-33411044CA15}" srcOrd="6" destOrd="0" presId="urn:microsoft.com/office/officeart/2005/8/layout/vList2"/>
    <dgm:cxn modelId="{6F8E00E7-2583-4BCE-986A-4A7D5D3CF8FD}" type="presParOf" srcId="{57EADB13-E73F-4F4B-8940-2BAAF4B71E3F}" destId="{A53D6038-5776-4DC6-BC4D-22C346F0B521}" srcOrd="7" destOrd="0" presId="urn:microsoft.com/office/officeart/2005/8/layout/vList2"/>
    <dgm:cxn modelId="{FE7A8832-F1D0-4562-A02C-B65B7FF1F198}" type="presParOf" srcId="{57EADB13-E73F-4F4B-8940-2BAAF4B71E3F}" destId="{67225CDD-3935-4B67-8C53-565C2D44B236}" srcOrd="8" destOrd="0" presId="urn:microsoft.com/office/officeart/2005/8/layout/vList2"/>
    <dgm:cxn modelId="{C3A6AF7D-AA86-4F75-B091-709908EDFD1E}" type="presParOf" srcId="{57EADB13-E73F-4F4B-8940-2BAAF4B71E3F}" destId="{EEDCDDA8-BF82-4753-AC81-CC8D8B9D24D0}" srcOrd="9" destOrd="0" presId="urn:microsoft.com/office/officeart/2005/8/layout/vList2"/>
    <dgm:cxn modelId="{CFB3AAB8-EA41-4D74-BB30-E111076D915B}" type="presParOf" srcId="{57EADB13-E73F-4F4B-8940-2BAAF4B71E3F}" destId="{FF383533-833B-465C-A681-C7DBB7CA6891}" srcOrd="10" destOrd="0" presId="urn:microsoft.com/office/officeart/2005/8/layout/vList2"/>
    <dgm:cxn modelId="{4CF5B49A-90B0-448D-8368-871D86DBF6B0}" type="presParOf" srcId="{57EADB13-E73F-4F4B-8940-2BAAF4B71E3F}" destId="{2E600C60-B277-4958-A7DB-60C1EBF6C2DA}" srcOrd="11" destOrd="0" presId="urn:microsoft.com/office/officeart/2005/8/layout/vList2"/>
    <dgm:cxn modelId="{FE9DAD09-D17F-456F-ADF0-0E058800F130}" type="presParOf" srcId="{57EADB13-E73F-4F4B-8940-2BAAF4B71E3F}" destId="{57056F17-ABE8-4328-9B22-5BD3E007762A}" srcOrd="12" destOrd="0" presId="urn:microsoft.com/office/officeart/2005/8/layout/vList2"/>
    <dgm:cxn modelId="{F8FE0AD8-AE8B-489A-A207-09FE481741AC}" type="presParOf" srcId="{57EADB13-E73F-4F4B-8940-2BAAF4B71E3F}" destId="{C24B9B1E-CFA7-4C8B-A4AF-D06ED3A72AB8}" srcOrd="13" destOrd="0" presId="urn:microsoft.com/office/officeart/2005/8/layout/vList2"/>
    <dgm:cxn modelId="{AA8132E5-0BC1-4AA8-B4FF-76EDFB8BF231}" type="presParOf" srcId="{57EADB13-E73F-4F4B-8940-2BAAF4B71E3F}" destId="{FD133779-BC38-4FAA-9782-DC36858D9734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85B422-EA08-41D9-9E8A-A31AB62FC0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3A358B-141D-464A-8BBA-1F0071C0FBD6}">
      <dgm:prSet/>
      <dgm:spPr/>
      <dgm:t>
        <a:bodyPr/>
        <a:lstStyle/>
        <a:p>
          <a:r>
            <a:rPr lang="en-GB" b="0" i="0"/>
            <a:t>Gingold, R.A. and Monaghan, J.J., 1977. Smoothed particle hydrodynamics: theory and application to non-spherical stars. </a:t>
          </a:r>
          <a:r>
            <a:rPr lang="en-GB" b="0" i="1"/>
            <a:t>Monthly notices of the royal astronomical society</a:t>
          </a:r>
          <a:r>
            <a:rPr lang="en-GB" b="0" i="0"/>
            <a:t>, </a:t>
          </a:r>
          <a:r>
            <a:rPr lang="en-GB" b="0" i="1"/>
            <a:t>181</a:t>
          </a:r>
          <a:r>
            <a:rPr lang="en-GB" b="0" i="0"/>
            <a:t>(3), pp.375-389.</a:t>
          </a:r>
          <a:endParaRPr lang="en-US"/>
        </a:p>
      </dgm:t>
    </dgm:pt>
    <dgm:pt modelId="{1FDA2CF1-A009-43F9-ABBD-2F40ED65EC1A}" type="parTrans" cxnId="{6240DA32-28FC-4894-8723-39091E432F55}">
      <dgm:prSet/>
      <dgm:spPr/>
      <dgm:t>
        <a:bodyPr/>
        <a:lstStyle/>
        <a:p>
          <a:endParaRPr lang="en-US"/>
        </a:p>
      </dgm:t>
    </dgm:pt>
    <dgm:pt modelId="{7ED4C547-8CE0-4C1A-BD77-F9CA6CDE5B8D}" type="sibTrans" cxnId="{6240DA32-28FC-4894-8723-39091E432F55}">
      <dgm:prSet/>
      <dgm:spPr/>
      <dgm:t>
        <a:bodyPr/>
        <a:lstStyle/>
        <a:p>
          <a:endParaRPr lang="en-US"/>
        </a:p>
      </dgm:t>
    </dgm:pt>
    <dgm:pt modelId="{E9F7DBF4-2A14-48B4-865A-74E61A84398F}">
      <dgm:prSet/>
      <dgm:spPr/>
      <dgm:t>
        <a:bodyPr/>
        <a:lstStyle/>
        <a:p>
          <a:r>
            <a:rPr lang="en-GB" b="0" i="0"/>
            <a:t>Lucy, L.B., 1977. A numerical approach to the testing of the fission hypothesis. </a:t>
          </a:r>
          <a:r>
            <a:rPr lang="en-GB" b="0" i="1"/>
            <a:t>The astronomical journal</a:t>
          </a:r>
          <a:r>
            <a:rPr lang="en-GB" b="0" i="0"/>
            <a:t>, </a:t>
          </a:r>
          <a:r>
            <a:rPr lang="en-GB" b="0" i="1"/>
            <a:t>82</a:t>
          </a:r>
          <a:r>
            <a:rPr lang="en-GB" b="0" i="0"/>
            <a:t>, pp.1013-1024.</a:t>
          </a:r>
          <a:endParaRPr lang="en-US"/>
        </a:p>
      </dgm:t>
    </dgm:pt>
    <dgm:pt modelId="{7318397C-0CF8-49F4-9C02-CED18DBA049D}" type="parTrans" cxnId="{E5FD5960-4482-4CF5-9695-5EDB14EF1309}">
      <dgm:prSet/>
      <dgm:spPr/>
      <dgm:t>
        <a:bodyPr/>
        <a:lstStyle/>
        <a:p>
          <a:endParaRPr lang="en-US"/>
        </a:p>
      </dgm:t>
    </dgm:pt>
    <dgm:pt modelId="{DA498772-EF7E-4DCF-B270-0262672A4CCF}" type="sibTrans" cxnId="{E5FD5960-4482-4CF5-9695-5EDB14EF1309}">
      <dgm:prSet/>
      <dgm:spPr/>
      <dgm:t>
        <a:bodyPr/>
        <a:lstStyle/>
        <a:p>
          <a:endParaRPr lang="en-US"/>
        </a:p>
      </dgm:t>
    </dgm:pt>
    <dgm:pt modelId="{9FE3341C-01A4-4DB7-BA8B-2FB340919269}">
      <dgm:prSet/>
      <dgm:spPr/>
      <dgm:t>
        <a:bodyPr/>
        <a:lstStyle/>
        <a:p>
          <a:r>
            <a:rPr lang="en-GB" b="0" i="0"/>
            <a:t>Phong, B.T., 1975. Illumination for computer generated pictures. </a:t>
          </a:r>
          <a:r>
            <a:rPr lang="en-GB" b="0" i="1"/>
            <a:t>Communications of the ACM</a:t>
          </a:r>
          <a:r>
            <a:rPr lang="en-GB" b="0" i="0"/>
            <a:t>, </a:t>
          </a:r>
          <a:r>
            <a:rPr lang="en-GB" b="0" i="1"/>
            <a:t>18</a:t>
          </a:r>
          <a:r>
            <a:rPr lang="en-GB" b="0" i="0"/>
            <a:t>(6), pp.311-317.</a:t>
          </a:r>
          <a:endParaRPr lang="en-US"/>
        </a:p>
      </dgm:t>
    </dgm:pt>
    <dgm:pt modelId="{48BE307C-347E-4B6B-9B99-16C85D374607}" type="parTrans" cxnId="{D2EE2BF4-A8DC-4874-8736-323742DA705B}">
      <dgm:prSet/>
      <dgm:spPr/>
      <dgm:t>
        <a:bodyPr/>
        <a:lstStyle/>
        <a:p>
          <a:endParaRPr lang="en-US"/>
        </a:p>
      </dgm:t>
    </dgm:pt>
    <dgm:pt modelId="{A602AD1D-09EB-45D2-A1C1-7188F6D74AA6}" type="sibTrans" cxnId="{D2EE2BF4-A8DC-4874-8736-323742DA705B}">
      <dgm:prSet/>
      <dgm:spPr/>
      <dgm:t>
        <a:bodyPr/>
        <a:lstStyle/>
        <a:p>
          <a:endParaRPr lang="en-US"/>
        </a:p>
      </dgm:t>
    </dgm:pt>
    <dgm:pt modelId="{6A9780C7-DAB4-45E7-8170-7C7DFD9D211A}" type="pres">
      <dgm:prSet presAssocID="{3085B422-EA08-41D9-9E8A-A31AB62FC0E9}" presName="linear" presStyleCnt="0">
        <dgm:presLayoutVars>
          <dgm:animLvl val="lvl"/>
          <dgm:resizeHandles val="exact"/>
        </dgm:presLayoutVars>
      </dgm:prSet>
      <dgm:spPr/>
    </dgm:pt>
    <dgm:pt modelId="{80CFC484-2B4F-4E87-AC8A-575DD58460E7}" type="pres">
      <dgm:prSet presAssocID="{F03A358B-141D-464A-8BBA-1F0071C0FB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6956B8-BF90-4BEC-B172-A42F61B0391E}" type="pres">
      <dgm:prSet presAssocID="{7ED4C547-8CE0-4C1A-BD77-F9CA6CDE5B8D}" presName="spacer" presStyleCnt="0"/>
      <dgm:spPr/>
    </dgm:pt>
    <dgm:pt modelId="{FDA37D5E-C986-4C61-ACCB-B1949CBAB8CA}" type="pres">
      <dgm:prSet presAssocID="{E9F7DBF4-2A14-48B4-865A-74E61A8439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D719BF-A31A-44E7-859D-863F9C493EF2}" type="pres">
      <dgm:prSet presAssocID="{DA498772-EF7E-4DCF-B270-0262672A4CCF}" presName="spacer" presStyleCnt="0"/>
      <dgm:spPr/>
    </dgm:pt>
    <dgm:pt modelId="{FC537092-D83A-4831-AD15-0AA8CD4BAA52}" type="pres">
      <dgm:prSet presAssocID="{9FE3341C-01A4-4DB7-BA8B-2FB3409192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40DA32-28FC-4894-8723-39091E432F55}" srcId="{3085B422-EA08-41D9-9E8A-A31AB62FC0E9}" destId="{F03A358B-141D-464A-8BBA-1F0071C0FBD6}" srcOrd="0" destOrd="0" parTransId="{1FDA2CF1-A009-43F9-ABBD-2F40ED65EC1A}" sibTransId="{7ED4C547-8CE0-4C1A-BD77-F9CA6CDE5B8D}"/>
    <dgm:cxn modelId="{E5FD5960-4482-4CF5-9695-5EDB14EF1309}" srcId="{3085B422-EA08-41D9-9E8A-A31AB62FC0E9}" destId="{E9F7DBF4-2A14-48B4-865A-74E61A84398F}" srcOrd="1" destOrd="0" parTransId="{7318397C-0CF8-49F4-9C02-CED18DBA049D}" sibTransId="{DA498772-EF7E-4DCF-B270-0262672A4CCF}"/>
    <dgm:cxn modelId="{AB59A971-1827-433B-8C58-5F317D80F032}" type="presOf" srcId="{F03A358B-141D-464A-8BBA-1F0071C0FBD6}" destId="{80CFC484-2B4F-4E87-AC8A-575DD58460E7}" srcOrd="0" destOrd="0" presId="urn:microsoft.com/office/officeart/2005/8/layout/vList2"/>
    <dgm:cxn modelId="{EF4FEF8B-2371-43C2-BDCC-BB8FC6EE1F66}" type="presOf" srcId="{3085B422-EA08-41D9-9E8A-A31AB62FC0E9}" destId="{6A9780C7-DAB4-45E7-8170-7C7DFD9D211A}" srcOrd="0" destOrd="0" presId="urn:microsoft.com/office/officeart/2005/8/layout/vList2"/>
    <dgm:cxn modelId="{A8237A99-AFDD-4554-A226-8AF51FCF76C5}" type="presOf" srcId="{9FE3341C-01A4-4DB7-BA8B-2FB340919269}" destId="{FC537092-D83A-4831-AD15-0AA8CD4BAA52}" srcOrd="0" destOrd="0" presId="urn:microsoft.com/office/officeart/2005/8/layout/vList2"/>
    <dgm:cxn modelId="{232363D0-C2F8-4935-A319-01164260DA24}" type="presOf" srcId="{E9F7DBF4-2A14-48B4-865A-74E61A84398F}" destId="{FDA37D5E-C986-4C61-ACCB-B1949CBAB8CA}" srcOrd="0" destOrd="0" presId="urn:microsoft.com/office/officeart/2005/8/layout/vList2"/>
    <dgm:cxn modelId="{D2EE2BF4-A8DC-4874-8736-323742DA705B}" srcId="{3085B422-EA08-41D9-9E8A-A31AB62FC0E9}" destId="{9FE3341C-01A4-4DB7-BA8B-2FB340919269}" srcOrd="2" destOrd="0" parTransId="{48BE307C-347E-4B6B-9B99-16C85D374607}" sibTransId="{A602AD1D-09EB-45D2-A1C1-7188F6D74AA6}"/>
    <dgm:cxn modelId="{162D9DDF-F05E-46BC-A313-1B6F2677EB9E}" type="presParOf" srcId="{6A9780C7-DAB4-45E7-8170-7C7DFD9D211A}" destId="{80CFC484-2B4F-4E87-AC8A-575DD58460E7}" srcOrd="0" destOrd="0" presId="urn:microsoft.com/office/officeart/2005/8/layout/vList2"/>
    <dgm:cxn modelId="{0D85B205-4ED7-47B9-AFD8-A05C631B80AE}" type="presParOf" srcId="{6A9780C7-DAB4-45E7-8170-7C7DFD9D211A}" destId="{126956B8-BF90-4BEC-B172-A42F61B0391E}" srcOrd="1" destOrd="0" presId="urn:microsoft.com/office/officeart/2005/8/layout/vList2"/>
    <dgm:cxn modelId="{FD968725-469C-44E1-92F5-95E1616E18CC}" type="presParOf" srcId="{6A9780C7-DAB4-45E7-8170-7C7DFD9D211A}" destId="{FDA37D5E-C986-4C61-ACCB-B1949CBAB8CA}" srcOrd="2" destOrd="0" presId="urn:microsoft.com/office/officeart/2005/8/layout/vList2"/>
    <dgm:cxn modelId="{57EA8D02-C8C6-491E-9124-0751931C329B}" type="presParOf" srcId="{6A9780C7-DAB4-45E7-8170-7C7DFD9D211A}" destId="{E6D719BF-A31A-44E7-859D-863F9C493EF2}" srcOrd="3" destOrd="0" presId="urn:microsoft.com/office/officeart/2005/8/layout/vList2"/>
    <dgm:cxn modelId="{B279DCCA-F9F2-44AB-B7CB-A1084D43C1E7}" type="presParOf" srcId="{6A9780C7-DAB4-45E7-8170-7C7DFD9D211A}" destId="{FC537092-D83A-4831-AD15-0AA8CD4BAA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17BAE-396F-4054-AA4E-9C8C3706E81A}">
      <dsp:nvSpPr>
        <dsp:cNvPr id="0" name=""/>
        <dsp:cNvSpPr/>
      </dsp:nvSpPr>
      <dsp:spPr>
        <a:xfrm>
          <a:off x="0" y="1534157"/>
          <a:ext cx="46977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C72A8-E8A6-4186-B85B-838B35B5C804}">
      <dsp:nvSpPr>
        <dsp:cNvPr id="0" name=""/>
        <dsp:cNvSpPr/>
      </dsp:nvSpPr>
      <dsp:spPr>
        <a:xfrm>
          <a:off x="234886" y="1253717"/>
          <a:ext cx="3288411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CMP-6013Y Third Year Project</a:t>
          </a:r>
          <a:endParaRPr lang="en-US" sz="1900" kern="1200"/>
        </a:p>
      </dsp:txBody>
      <dsp:txXfrm>
        <a:off x="262266" y="1281097"/>
        <a:ext cx="3233651" cy="506120"/>
      </dsp:txXfrm>
    </dsp:sp>
    <dsp:sp modelId="{492A79BE-A15F-4232-86B9-E96164259525}">
      <dsp:nvSpPr>
        <dsp:cNvPr id="0" name=""/>
        <dsp:cNvSpPr/>
      </dsp:nvSpPr>
      <dsp:spPr>
        <a:xfrm>
          <a:off x="0" y="2395998"/>
          <a:ext cx="469773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F7F65-27AA-42FC-A56D-9119C988D428}">
      <dsp:nvSpPr>
        <dsp:cNvPr id="0" name=""/>
        <dsp:cNvSpPr/>
      </dsp:nvSpPr>
      <dsp:spPr>
        <a:xfrm>
          <a:off x="234886" y="2115558"/>
          <a:ext cx="3288411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James Burrell 100263300</a:t>
          </a:r>
          <a:endParaRPr lang="en-US" sz="1900" kern="1200"/>
        </a:p>
      </dsp:txBody>
      <dsp:txXfrm>
        <a:off x="262266" y="2142938"/>
        <a:ext cx="3233651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538F6-306C-4D7B-816A-EF18B225D976}">
      <dsp:nvSpPr>
        <dsp:cNvPr id="0" name=""/>
        <dsp:cNvSpPr/>
      </dsp:nvSpPr>
      <dsp:spPr>
        <a:xfrm>
          <a:off x="0" y="2368"/>
          <a:ext cx="4697730" cy="470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8467B-F3B6-409C-835C-B65B17C96753}">
      <dsp:nvSpPr>
        <dsp:cNvPr id="0" name=""/>
        <dsp:cNvSpPr/>
      </dsp:nvSpPr>
      <dsp:spPr>
        <a:xfrm>
          <a:off x="142310" y="108219"/>
          <a:ext cx="258999" cy="2587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C937A-AD44-488A-8EA4-BC304034757B}">
      <dsp:nvSpPr>
        <dsp:cNvPr id="0" name=""/>
        <dsp:cNvSpPr/>
      </dsp:nvSpPr>
      <dsp:spPr>
        <a:xfrm>
          <a:off x="543621" y="2368"/>
          <a:ext cx="4145736" cy="48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45" tIns="51345" rIns="51345" bIns="513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Computer graphics.</a:t>
          </a:r>
        </a:p>
      </dsp:txBody>
      <dsp:txXfrm>
        <a:off x="543621" y="2368"/>
        <a:ext cx="4145736" cy="485150"/>
      </dsp:txXfrm>
    </dsp:sp>
    <dsp:sp modelId="{01D0F0EA-1562-4398-A798-AAB488C0F974}">
      <dsp:nvSpPr>
        <dsp:cNvPr id="0" name=""/>
        <dsp:cNvSpPr/>
      </dsp:nvSpPr>
      <dsp:spPr>
        <a:xfrm>
          <a:off x="0" y="608806"/>
          <a:ext cx="4697730" cy="470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60341-CAF2-4C98-82D8-8A5D6DF5B446}">
      <dsp:nvSpPr>
        <dsp:cNvPr id="0" name=""/>
        <dsp:cNvSpPr/>
      </dsp:nvSpPr>
      <dsp:spPr>
        <a:xfrm>
          <a:off x="142310" y="714657"/>
          <a:ext cx="258999" cy="2587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D940F-F275-45D2-ADFE-534D32645ACD}">
      <dsp:nvSpPr>
        <dsp:cNvPr id="0" name=""/>
        <dsp:cNvSpPr/>
      </dsp:nvSpPr>
      <dsp:spPr>
        <a:xfrm>
          <a:off x="543621" y="608806"/>
          <a:ext cx="4145736" cy="48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45" tIns="51345" rIns="51345" bIns="513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Simulating complex fluid movement presents many challenges.</a:t>
          </a:r>
        </a:p>
      </dsp:txBody>
      <dsp:txXfrm>
        <a:off x="543621" y="608806"/>
        <a:ext cx="4145736" cy="485150"/>
      </dsp:txXfrm>
    </dsp:sp>
    <dsp:sp modelId="{0DAC1C39-901D-4A0C-B4C8-DC607283558F}">
      <dsp:nvSpPr>
        <dsp:cNvPr id="0" name=""/>
        <dsp:cNvSpPr/>
      </dsp:nvSpPr>
      <dsp:spPr>
        <a:xfrm>
          <a:off x="0" y="1215244"/>
          <a:ext cx="4697730" cy="470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6C66F-C622-4992-9465-F23E6996534C}">
      <dsp:nvSpPr>
        <dsp:cNvPr id="0" name=""/>
        <dsp:cNvSpPr/>
      </dsp:nvSpPr>
      <dsp:spPr>
        <a:xfrm>
          <a:off x="142310" y="1321095"/>
          <a:ext cx="258999" cy="2587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85A01-A4AD-4956-975F-A1AABD35CB1C}">
      <dsp:nvSpPr>
        <dsp:cNvPr id="0" name=""/>
        <dsp:cNvSpPr/>
      </dsp:nvSpPr>
      <dsp:spPr>
        <a:xfrm>
          <a:off x="543621" y="1215244"/>
          <a:ext cx="4145736" cy="48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45" tIns="51345" rIns="51345" bIns="513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Application in a wide variety of real-world problems.</a:t>
          </a:r>
        </a:p>
      </dsp:txBody>
      <dsp:txXfrm>
        <a:off x="543621" y="1215244"/>
        <a:ext cx="4145736" cy="485150"/>
      </dsp:txXfrm>
    </dsp:sp>
    <dsp:sp modelId="{7C930E14-0EF1-40EE-9DA7-B9AEBBEFEAC7}">
      <dsp:nvSpPr>
        <dsp:cNvPr id="0" name=""/>
        <dsp:cNvSpPr/>
      </dsp:nvSpPr>
      <dsp:spPr>
        <a:xfrm>
          <a:off x="0" y="1821682"/>
          <a:ext cx="4697730" cy="470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AE50C-9439-4B5F-BF0A-721B2C2E5422}">
      <dsp:nvSpPr>
        <dsp:cNvPr id="0" name=""/>
        <dsp:cNvSpPr/>
      </dsp:nvSpPr>
      <dsp:spPr>
        <a:xfrm>
          <a:off x="142310" y="1927533"/>
          <a:ext cx="258999" cy="2587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82DB9-AF98-49B2-BE75-DB2F872C1953}">
      <dsp:nvSpPr>
        <dsp:cNvPr id="0" name=""/>
        <dsp:cNvSpPr/>
      </dsp:nvSpPr>
      <dsp:spPr>
        <a:xfrm>
          <a:off x="543621" y="1821682"/>
          <a:ext cx="4145736" cy="48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45" tIns="51345" rIns="51345" bIns="513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aim.</a:t>
          </a:r>
        </a:p>
      </dsp:txBody>
      <dsp:txXfrm>
        <a:off x="543621" y="1821682"/>
        <a:ext cx="4145736" cy="485150"/>
      </dsp:txXfrm>
    </dsp:sp>
    <dsp:sp modelId="{2782CD26-F34F-4B2F-BFF6-B2B28895BC9A}">
      <dsp:nvSpPr>
        <dsp:cNvPr id="0" name=""/>
        <dsp:cNvSpPr/>
      </dsp:nvSpPr>
      <dsp:spPr>
        <a:xfrm>
          <a:off x="0" y="2428120"/>
          <a:ext cx="4697730" cy="470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A3607-63F7-4019-B964-7AA44A733C0D}">
      <dsp:nvSpPr>
        <dsp:cNvPr id="0" name=""/>
        <dsp:cNvSpPr/>
      </dsp:nvSpPr>
      <dsp:spPr>
        <a:xfrm>
          <a:off x="142310" y="2533971"/>
          <a:ext cx="258999" cy="2587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3BC6-F5F5-4628-B0C9-987A5A24FA4F}">
      <dsp:nvSpPr>
        <dsp:cNvPr id="0" name=""/>
        <dsp:cNvSpPr/>
      </dsp:nvSpPr>
      <dsp:spPr>
        <a:xfrm>
          <a:off x="543621" y="2428120"/>
          <a:ext cx="4145736" cy="48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45" tIns="51345" rIns="51345" bIns="513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Simulation of waterfall in typical ‘plunge’ topology.</a:t>
          </a:r>
        </a:p>
      </dsp:txBody>
      <dsp:txXfrm>
        <a:off x="543621" y="2428120"/>
        <a:ext cx="4145736" cy="485150"/>
      </dsp:txXfrm>
    </dsp:sp>
    <dsp:sp modelId="{1A6E793B-CB2B-4024-ADB5-F0016CA2C609}">
      <dsp:nvSpPr>
        <dsp:cNvPr id="0" name=""/>
        <dsp:cNvSpPr/>
      </dsp:nvSpPr>
      <dsp:spPr>
        <a:xfrm>
          <a:off x="0" y="3034559"/>
          <a:ext cx="4697730" cy="470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DBB78-B6EE-4CE1-BC9D-F33A27D3F2A2}">
      <dsp:nvSpPr>
        <dsp:cNvPr id="0" name=""/>
        <dsp:cNvSpPr/>
      </dsp:nvSpPr>
      <dsp:spPr>
        <a:xfrm>
          <a:off x="142310" y="3140410"/>
          <a:ext cx="258999" cy="2587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FB6A-C399-4434-B06E-53ABC58AE2E0}">
      <dsp:nvSpPr>
        <dsp:cNvPr id="0" name=""/>
        <dsp:cNvSpPr/>
      </dsp:nvSpPr>
      <dsp:spPr>
        <a:xfrm>
          <a:off x="543621" y="3034559"/>
          <a:ext cx="4145736" cy="48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45" tIns="51345" rIns="51345" bIns="513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Application developed with C++, OpenGL and GLSL.</a:t>
          </a:r>
        </a:p>
      </dsp:txBody>
      <dsp:txXfrm>
        <a:off x="543621" y="3034559"/>
        <a:ext cx="4145736" cy="485150"/>
      </dsp:txXfrm>
    </dsp:sp>
    <dsp:sp modelId="{2088EFBA-3D6A-4963-B267-98EF8D30033E}">
      <dsp:nvSpPr>
        <dsp:cNvPr id="0" name=""/>
        <dsp:cNvSpPr/>
      </dsp:nvSpPr>
      <dsp:spPr>
        <a:xfrm>
          <a:off x="0" y="3640997"/>
          <a:ext cx="4697730" cy="470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DB81-922A-4BE6-8E84-C0EC8C6528FE}">
      <dsp:nvSpPr>
        <dsp:cNvPr id="0" name=""/>
        <dsp:cNvSpPr/>
      </dsp:nvSpPr>
      <dsp:spPr>
        <a:xfrm>
          <a:off x="142310" y="3746848"/>
          <a:ext cx="258999" cy="25874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5E33A-44FB-42E5-A14A-DED468EA449B}">
      <dsp:nvSpPr>
        <dsp:cNvPr id="0" name=""/>
        <dsp:cNvSpPr/>
      </dsp:nvSpPr>
      <dsp:spPr>
        <a:xfrm>
          <a:off x="543621" y="3640997"/>
          <a:ext cx="4145736" cy="48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45" tIns="51345" rIns="51345" bIns="513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Implemented following SPH methodology.</a:t>
          </a:r>
          <a:endParaRPr lang="en-US" sz="1400" kern="1200"/>
        </a:p>
      </dsp:txBody>
      <dsp:txXfrm>
        <a:off x="543621" y="3640997"/>
        <a:ext cx="4145736" cy="485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117B4-8055-4E99-A2F4-09380EFEC5FC}">
      <dsp:nvSpPr>
        <dsp:cNvPr id="0" name=""/>
        <dsp:cNvSpPr/>
      </dsp:nvSpPr>
      <dsp:spPr>
        <a:xfrm>
          <a:off x="0" y="2015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F74D0-ADC4-4D2D-8D85-0E8E1A6A0E98}">
      <dsp:nvSpPr>
        <dsp:cNvPr id="0" name=""/>
        <dsp:cNvSpPr/>
      </dsp:nvSpPr>
      <dsp:spPr>
        <a:xfrm>
          <a:off x="0" y="2015"/>
          <a:ext cx="4697730" cy="68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Smoothed Particle Hydrodynamics (Gingold and Monaghan, 1977; Lucy, 1977).</a:t>
          </a:r>
          <a:endParaRPr lang="en-US" sz="1900" kern="1200"/>
        </a:p>
      </dsp:txBody>
      <dsp:txXfrm>
        <a:off x="0" y="2015"/>
        <a:ext cx="4697730" cy="687414"/>
      </dsp:txXfrm>
    </dsp:sp>
    <dsp:sp modelId="{78ABEAA8-3D38-4815-AFDE-5092D9EC7524}">
      <dsp:nvSpPr>
        <dsp:cNvPr id="0" name=""/>
        <dsp:cNvSpPr/>
      </dsp:nvSpPr>
      <dsp:spPr>
        <a:xfrm>
          <a:off x="0" y="689429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6C73F-5C24-47FE-9DAE-789FB062DD7A}">
      <dsp:nvSpPr>
        <dsp:cNvPr id="0" name=""/>
        <dsp:cNvSpPr/>
      </dsp:nvSpPr>
      <dsp:spPr>
        <a:xfrm>
          <a:off x="0" y="689429"/>
          <a:ext cx="4697730" cy="68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Frequently used to model fluid movement.</a:t>
          </a:r>
          <a:endParaRPr lang="en-US" sz="1900" kern="1200"/>
        </a:p>
      </dsp:txBody>
      <dsp:txXfrm>
        <a:off x="0" y="689429"/>
        <a:ext cx="4697730" cy="687414"/>
      </dsp:txXfrm>
    </dsp:sp>
    <dsp:sp modelId="{2942D96F-3572-4D68-83CC-5A4391B7753E}">
      <dsp:nvSpPr>
        <dsp:cNvPr id="0" name=""/>
        <dsp:cNvSpPr/>
      </dsp:nvSpPr>
      <dsp:spPr>
        <a:xfrm>
          <a:off x="0" y="1376843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48BB2-E11B-4E4E-BA56-6B7B171D2EF4}">
      <dsp:nvSpPr>
        <dsp:cNvPr id="0" name=""/>
        <dsp:cNvSpPr/>
      </dsp:nvSpPr>
      <dsp:spPr>
        <a:xfrm>
          <a:off x="0" y="1376843"/>
          <a:ext cx="4697730" cy="68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Involves representing a fluid as collection of particles.</a:t>
          </a:r>
          <a:endParaRPr lang="en-US" sz="1900" kern="1200" dirty="0"/>
        </a:p>
      </dsp:txBody>
      <dsp:txXfrm>
        <a:off x="0" y="1376843"/>
        <a:ext cx="4697730" cy="687414"/>
      </dsp:txXfrm>
    </dsp:sp>
    <dsp:sp modelId="{FF2C9722-4D6C-4682-B50E-5F1E22C2EE78}">
      <dsp:nvSpPr>
        <dsp:cNvPr id="0" name=""/>
        <dsp:cNvSpPr/>
      </dsp:nvSpPr>
      <dsp:spPr>
        <a:xfrm>
          <a:off x="0" y="2064258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38E65-BD65-44F1-A969-D64218409C2D}">
      <dsp:nvSpPr>
        <dsp:cNvPr id="0" name=""/>
        <dsp:cNvSpPr/>
      </dsp:nvSpPr>
      <dsp:spPr>
        <a:xfrm>
          <a:off x="0" y="2064258"/>
          <a:ext cx="4697730" cy="68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Movement was instead modelled on research into flow paths of real-life waterfalls.</a:t>
          </a:r>
          <a:endParaRPr lang="en-US" sz="1900" kern="1200"/>
        </a:p>
      </dsp:txBody>
      <dsp:txXfrm>
        <a:off x="0" y="2064258"/>
        <a:ext cx="4697730" cy="687414"/>
      </dsp:txXfrm>
    </dsp:sp>
    <dsp:sp modelId="{8214634B-D4F8-49C0-8299-012BB7BC6995}">
      <dsp:nvSpPr>
        <dsp:cNvPr id="0" name=""/>
        <dsp:cNvSpPr/>
      </dsp:nvSpPr>
      <dsp:spPr>
        <a:xfrm>
          <a:off x="0" y="2751672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33BD1-88DF-418E-9055-57CE7898E4BC}">
      <dsp:nvSpPr>
        <dsp:cNvPr id="0" name=""/>
        <dsp:cNvSpPr/>
      </dsp:nvSpPr>
      <dsp:spPr>
        <a:xfrm>
          <a:off x="0" y="2751672"/>
          <a:ext cx="4697730" cy="68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Phong illumination model (Phong, 1975).</a:t>
          </a:r>
          <a:endParaRPr lang="en-US" sz="1900" kern="1200"/>
        </a:p>
      </dsp:txBody>
      <dsp:txXfrm>
        <a:off x="0" y="2751672"/>
        <a:ext cx="4697730" cy="687414"/>
      </dsp:txXfrm>
    </dsp:sp>
    <dsp:sp modelId="{0CC7BC5D-F2A6-4D33-B0E5-49451103CAD6}">
      <dsp:nvSpPr>
        <dsp:cNvPr id="0" name=""/>
        <dsp:cNvSpPr/>
      </dsp:nvSpPr>
      <dsp:spPr>
        <a:xfrm>
          <a:off x="0" y="3439086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691B6-6E3F-4F98-993E-48BA62F01FEE}">
      <dsp:nvSpPr>
        <dsp:cNvPr id="0" name=""/>
        <dsp:cNvSpPr/>
      </dsp:nvSpPr>
      <dsp:spPr>
        <a:xfrm>
          <a:off x="0" y="3439086"/>
          <a:ext cx="4697730" cy="687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Lighting calculated dependent on a number of environmental factors.</a:t>
          </a:r>
          <a:endParaRPr lang="en-US" sz="1900" kern="1200"/>
        </a:p>
      </dsp:txBody>
      <dsp:txXfrm>
        <a:off x="0" y="3439086"/>
        <a:ext cx="4697730" cy="6874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830E7-0B08-436F-839E-D10BDEE97BE8}">
      <dsp:nvSpPr>
        <dsp:cNvPr id="0" name=""/>
        <dsp:cNvSpPr/>
      </dsp:nvSpPr>
      <dsp:spPr>
        <a:xfrm>
          <a:off x="0" y="33858"/>
          <a:ext cx="4697730" cy="4773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Experiments to test impact on particle count and particle quality on system performance and visual accuracy.</a:t>
          </a:r>
          <a:endParaRPr lang="en-US" sz="1200" kern="1200"/>
        </a:p>
      </dsp:txBody>
      <dsp:txXfrm>
        <a:off x="23303" y="57161"/>
        <a:ext cx="4651124" cy="430753"/>
      </dsp:txXfrm>
    </dsp:sp>
    <dsp:sp modelId="{0CDCD32F-156A-4450-8EDE-C46383F07038}">
      <dsp:nvSpPr>
        <dsp:cNvPr id="0" name=""/>
        <dsp:cNvSpPr/>
      </dsp:nvSpPr>
      <dsp:spPr>
        <a:xfrm>
          <a:off x="0" y="545778"/>
          <a:ext cx="4697730" cy="477359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Tests conducted on one PC so processing resources were the same in both sets of tests.</a:t>
          </a:r>
          <a:endParaRPr lang="en-US" sz="1200" kern="1200"/>
        </a:p>
      </dsp:txBody>
      <dsp:txXfrm>
        <a:off x="23303" y="569081"/>
        <a:ext cx="4651124" cy="430753"/>
      </dsp:txXfrm>
    </dsp:sp>
    <dsp:sp modelId="{AF8E2762-8E93-40CE-A083-B1E44FF57D7A}">
      <dsp:nvSpPr>
        <dsp:cNvPr id="0" name=""/>
        <dsp:cNvSpPr/>
      </dsp:nvSpPr>
      <dsp:spPr>
        <a:xfrm>
          <a:off x="0" y="1057698"/>
          <a:ext cx="4697730" cy="477359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Dependent variables that gave quantifiable results:</a:t>
          </a:r>
          <a:endParaRPr lang="en-US" sz="1200" kern="1200"/>
        </a:p>
      </dsp:txBody>
      <dsp:txXfrm>
        <a:off x="23303" y="1081001"/>
        <a:ext cx="4651124" cy="430753"/>
      </dsp:txXfrm>
    </dsp:sp>
    <dsp:sp modelId="{5A30845C-1B45-4DF5-B99E-33411044CA15}">
      <dsp:nvSpPr>
        <dsp:cNvPr id="0" name=""/>
        <dsp:cNvSpPr/>
      </dsp:nvSpPr>
      <dsp:spPr>
        <a:xfrm>
          <a:off x="0" y="1569618"/>
          <a:ext cx="4697730" cy="477359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	1. Maximum frames rendered per second.</a:t>
          </a:r>
          <a:endParaRPr lang="en-US" sz="1200" kern="1200" dirty="0"/>
        </a:p>
      </dsp:txBody>
      <dsp:txXfrm>
        <a:off x="23303" y="1592921"/>
        <a:ext cx="4651124" cy="430753"/>
      </dsp:txXfrm>
    </dsp:sp>
    <dsp:sp modelId="{67225CDD-3935-4B67-8C53-565C2D44B236}">
      <dsp:nvSpPr>
        <dsp:cNvPr id="0" name=""/>
        <dsp:cNvSpPr/>
      </dsp:nvSpPr>
      <dsp:spPr>
        <a:xfrm>
          <a:off x="0" y="2081538"/>
          <a:ext cx="4697730" cy="477359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	2. Peak memory usage.</a:t>
          </a:r>
          <a:endParaRPr lang="en-US" sz="1200" kern="1200" dirty="0"/>
        </a:p>
      </dsp:txBody>
      <dsp:txXfrm>
        <a:off x="23303" y="2104841"/>
        <a:ext cx="4651124" cy="430753"/>
      </dsp:txXfrm>
    </dsp:sp>
    <dsp:sp modelId="{FF383533-833B-465C-A681-C7DBB7CA6891}">
      <dsp:nvSpPr>
        <dsp:cNvPr id="0" name=""/>
        <dsp:cNvSpPr/>
      </dsp:nvSpPr>
      <dsp:spPr>
        <a:xfrm>
          <a:off x="0" y="2593457"/>
          <a:ext cx="4697730" cy="477359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	3. Peak processor usage.</a:t>
          </a:r>
          <a:endParaRPr lang="en-US" sz="1200" kern="1200" dirty="0"/>
        </a:p>
      </dsp:txBody>
      <dsp:txXfrm>
        <a:off x="23303" y="2616760"/>
        <a:ext cx="4651124" cy="430753"/>
      </dsp:txXfrm>
    </dsp:sp>
    <dsp:sp modelId="{57056F17-ABE8-4328-9B22-5BD3E007762A}">
      <dsp:nvSpPr>
        <dsp:cNvPr id="0" name=""/>
        <dsp:cNvSpPr/>
      </dsp:nvSpPr>
      <dsp:spPr>
        <a:xfrm>
          <a:off x="0" y="3105377"/>
          <a:ext cx="4697730" cy="477359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Dependent variables that gave subjective results:</a:t>
          </a:r>
          <a:endParaRPr lang="en-US" sz="1200" kern="1200"/>
        </a:p>
      </dsp:txBody>
      <dsp:txXfrm>
        <a:off x="23303" y="3128680"/>
        <a:ext cx="4651124" cy="430753"/>
      </dsp:txXfrm>
    </dsp:sp>
    <dsp:sp modelId="{FD133779-BC38-4FAA-9782-DC36858D9734}">
      <dsp:nvSpPr>
        <dsp:cNvPr id="0" name=""/>
        <dsp:cNvSpPr/>
      </dsp:nvSpPr>
      <dsp:spPr>
        <a:xfrm>
          <a:off x="0" y="3617297"/>
          <a:ext cx="4697730" cy="4773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	1. Visual accuracy</a:t>
          </a:r>
          <a:endParaRPr lang="en-US" sz="1200" kern="1200" dirty="0"/>
        </a:p>
      </dsp:txBody>
      <dsp:txXfrm>
        <a:off x="23303" y="3640600"/>
        <a:ext cx="4651124" cy="4307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FC484-2B4F-4E87-AC8A-575DD58460E7}">
      <dsp:nvSpPr>
        <dsp:cNvPr id="0" name=""/>
        <dsp:cNvSpPr/>
      </dsp:nvSpPr>
      <dsp:spPr>
        <a:xfrm>
          <a:off x="0" y="195363"/>
          <a:ext cx="4697730" cy="12132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Gingold, R.A. and Monaghan, J.J., 1977. Smoothed particle hydrodynamics: theory and application to non-spherical stars. </a:t>
          </a:r>
          <a:r>
            <a:rPr lang="en-GB" sz="1700" b="0" i="1" kern="1200"/>
            <a:t>Monthly notices of the royal astronomical society</a:t>
          </a:r>
          <a:r>
            <a:rPr lang="en-GB" sz="1700" b="0" i="0" kern="1200"/>
            <a:t>, </a:t>
          </a:r>
          <a:r>
            <a:rPr lang="en-GB" sz="1700" b="0" i="1" kern="1200"/>
            <a:t>181</a:t>
          </a:r>
          <a:r>
            <a:rPr lang="en-GB" sz="1700" b="0" i="0" kern="1200"/>
            <a:t>(3), pp.375-389.</a:t>
          </a:r>
          <a:endParaRPr lang="en-US" sz="1700" kern="1200"/>
        </a:p>
      </dsp:txBody>
      <dsp:txXfrm>
        <a:off x="59228" y="254591"/>
        <a:ext cx="4579274" cy="1094833"/>
      </dsp:txXfrm>
    </dsp:sp>
    <dsp:sp modelId="{FDA37D5E-C986-4C61-ACCB-B1949CBAB8CA}">
      <dsp:nvSpPr>
        <dsp:cNvPr id="0" name=""/>
        <dsp:cNvSpPr/>
      </dsp:nvSpPr>
      <dsp:spPr>
        <a:xfrm>
          <a:off x="0" y="1457613"/>
          <a:ext cx="4697730" cy="121328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Lucy, L.B., 1977. A numerical approach to the testing of the fission hypothesis. </a:t>
          </a:r>
          <a:r>
            <a:rPr lang="en-GB" sz="1700" b="0" i="1" kern="1200"/>
            <a:t>The astronomical journal</a:t>
          </a:r>
          <a:r>
            <a:rPr lang="en-GB" sz="1700" b="0" i="0" kern="1200"/>
            <a:t>, </a:t>
          </a:r>
          <a:r>
            <a:rPr lang="en-GB" sz="1700" b="0" i="1" kern="1200"/>
            <a:t>82</a:t>
          </a:r>
          <a:r>
            <a:rPr lang="en-GB" sz="1700" b="0" i="0" kern="1200"/>
            <a:t>, pp.1013-1024.</a:t>
          </a:r>
          <a:endParaRPr lang="en-US" sz="1700" kern="1200"/>
        </a:p>
      </dsp:txBody>
      <dsp:txXfrm>
        <a:off x="59228" y="1516841"/>
        <a:ext cx="4579274" cy="1094833"/>
      </dsp:txXfrm>
    </dsp:sp>
    <dsp:sp modelId="{FC537092-D83A-4831-AD15-0AA8CD4BAA52}">
      <dsp:nvSpPr>
        <dsp:cNvPr id="0" name=""/>
        <dsp:cNvSpPr/>
      </dsp:nvSpPr>
      <dsp:spPr>
        <a:xfrm>
          <a:off x="0" y="2719863"/>
          <a:ext cx="4697730" cy="12132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Phong, B.T., 1975. Illumination for computer generated pictures. </a:t>
          </a:r>
          <a:r>
            <a:rPr lang="en-GB" sz="1700" b="0" i="1" kern="1200"/>
            <a:t>Communications of the ACM</a:t>
          </a:r>
          <a:r>
            <a:rPr lang="en-GB" sz="1700" b="0" i="0" kern="1200"/>
            <a:t>, </a:t>
          </a:r>
          <a:r>
            <a:rPr lang="en-GB" sz="1700" b="0" i="1" kern="1200"/>
            <a:t>18</a:t>
          </a:r>
          <a:r>
            <a:rPr lang="en-GB" sz="1700" b="0" i="0" kern="1200"/>
            <a:t>(6), pp.311-317.</a:t>
          </a:r>
          <a:endParaRPr lang="en-US" sz="1700" kern="1200"/>
        </a:p>
      </dsp:txBody>
      <dsp:txXfrm>
        <a:off x="59228" y="2779091"/>
        <a:ext cx="4579274" cy="109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64a8961b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64a8961b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4a8961b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4a8961b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a8961b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64a8961b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64a8961b9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64a8961b9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64a8961b9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64a8961b9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19D3-84DE-0D5A-1198-81FD35731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0EF6-C93D-2319-5E3C-63B3295C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F9AE-23C0-651C-663E-9AE1EDE8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4662-25CF-F950-1F4F-AAA1D98C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B105-E87E-F9FA-6564-FD6039F7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7000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5BA6-7DD8-3942-1D08-B77CE899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4081-5E84-8F13-34D1-65759E12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E228-5D24-56CA-732F-B3A0FA14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2341-D01D-8249-A662-ABE73E47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061E-2850-75FF-789E-E0E90FB3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8510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D7F1-1F6E-FC2D-A48D-E24AC444B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DA90D-89FB-E4CF-E56C-11217090E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1F79-02B1-4B5A-8C60-34CC5FF5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0349-9D75-C119-C9C8-953EA767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7367-9802-4EE0-D358-85305A40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33239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285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9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C877-EE1E-ACD6-C8C0-2D5ADDA4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2002-F5FB-FFE4-80C9-5D7CA16C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39172-E179-8095-509A-5AE54FB6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8B0D-DF21-5630-16F8-032749EB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3578-8C8B-40D3-7404-00ABF80B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07571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246F-69DF-EDA3-1F95-FB6470AC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D08C-7081-69BD-C790-D66BD403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7844-20D5-0EFD-4A16-9746046B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0A27-2845-3B3D-EC1A-0EFE3A72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D5673-A1C8-4668-3663-3D91087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43793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6F08-C8EE-CFA4-E8E2-52271ADB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65A1-DE10-F41B-C4AE-2150FFD22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FDDF7-3FAA-3B22-C3DD-85892FDEB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822F3-DD16-996F-616E-5B7F564F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6C9B-D771-904A-074D-5E0F35BC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5E116-5AEA-ABA4-ED99-91B9B549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6576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0A67-0C89-AFC8-9D7B-95198FAB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A8DE-AF49-24F1-FF3E-A57D9BD8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42489-FC19-DAEF-3ED7-AC0B8726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79C40-AAC9-7483-0EED-D4868EC6F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CF65A-2EFF-87F3-0589-5154DDB9A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91A71-1669-BE36-A26D-C997E974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D27EE-A2C0-3354-0BC5-E37DBCB9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495C8-464B-F3FE-C4A3-54DD0C4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7617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CC7B-8836-A68F-85FC-B881F10B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C54FB-4F44-A0EF-4110-503FBC56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237B6-98B2-EF5D-EB66-37ACE79D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AFBD6-3B42-2DC8-9D39-7B598D8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25239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8F3C8-4C85-4DE7-4A2B-0A0428DF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86CFF-28FE-D66A-5830-8FD9602F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7A2BB-E8C4-2CC5-529F-98EBAC40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57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E6E8-A040-07EE-B9E1-5FE1F0A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A907-24A8-8F09-1090-D718DA88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BB581-B121-B692-5631-A62D4FFE1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AA98-B8CC-3CDC-5FE8-5E84701F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86EE3-A6AD-745B-E4F2-9B03FE1D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B5E4-A65A-11B5-862E-4E885829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7680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CBC2-7871-49A1-7867-A683B79A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E2EA4-3509-B58A-3D72-5DBF8BB8B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B231D-B7E4-9122-B39A-BFBDB60E6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4E26-0A6F-8EA0-60ED-958B838F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DC05-A0B0-EBD9-A7A9-D55889D0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F809-7E33-CF44-4DB3-0BB3CC4D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97559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46704-9C81-A083-9F46-5C14EB4C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E831-F942-469A-E994-7C371DEBB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9FF7-6D67-4C36-8B3D-F1D1A8D6C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061F-FC79-440A-A164-A3C34C94724A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65B2-7A75-53A8-2C75-EA991BF30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4218-7579-4939-A18C-88A45406B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61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3555" y="465294"/>
            <a:ext cx="2856201" cy="41285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Simulating a Waterfall</a:t>
            </a:r>
          </a:p>
        </p:txBody>
      </p:sp>
      <p:graphicFrame>
        <p:nvGraphicFramePr>
          <p:cNvPr id="57" name="Google Shape;55;p13">
            <a:extLst>
              <a:ext uri="{FF2B5EF4-FFF2-40B4-BE49-F238E27FC236}">
                <a16:creationId xmlns:a16="http://schemas.microsoft.com/office/drawing/2014/main" id="{3F1C0853-3808-5CCE-76B4-8C5B8277F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58487"/>
              </p:ext>
            </p:extLst>
          </p:nvPr>
        </p:nvGraphicFramePr>
        <p:xfrm>
          <a:off x="4101291" y="465294"/>
          <a:ext cx="469773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93555" y="465294"/>
            <a:ext cx="2856201" cy="41285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Description and Solution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1D384434-D7D1-4E42-B364-802D54109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799986"/>
              </p:ext>
            </p:extLst>
          </p:nvPr>
        </p:nvGraphicFramePr>
        <p:xfrm>
          <a:off x="4101291" y="465294"/>
          <a:ext cx="469773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93555" y="465294"/>
            <a:ext cx="2856201" cy="41285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Background</a:t>
            </a:r>
          </a:p>
        </p:txBody>
      </p:sp>
      <p:graphicFrame>
        <p:nvGraphicFramePr>
          <p:cNvPr id="140" name="Google Shape;67;p15">
            <a:extLst>
              <a:ext uri="{FF2B5EF4-FFF2-40B4-BE49-F238E27FC236}">
                <a16:creationId xmlns:a16="http://schemas.microsoft.com/office/drawing/2014/main" id="{39A90F5E-A967-94B3-2460-AEEF2CE15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840003"/>
              </p:ext>
            </p:extLst>
          </p:nvPr>
        </p:nvGraphicFramePr>
        <p:xfrm>
          <a:off x="4101291" y="465294"/>
          <a:ext cx="469773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93555" y="465294"/>
            <a:ext cx="2856201" cy="41285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Testing and Results</a:t>
            </a:r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EEACADF5-8136-161D-68F1-8B5E7FD72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78986"/>
              </p:ext>
            </p:extLst>
          </p:nvPr>
        </p:nvGraphicFramePr>
        <p:xfrm>
          <a:off x="4101291" y="465294"/>
          <a:ext cx="469773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8F1794B-669C-0F6F-C138-9F92133F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7" y="2682033"/>
            <a:ext cx="4155124" cy="2335433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36528BB-61E4-E063-F237-12FBDCFB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9" y="2571750"/>
            <a:ext cx="4133693" cy="2556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181C14C-149F-375F-81B5-668A6527C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6" y="76162"/>
            <a:ext cx="4133693" cy="25560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AC20DF3-9BCC-AABB-A915-365B99AF6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50" y="76162"/>
            <a:ext cx="4133693" cy="2556000"/>
          </a:xfrm>
          <a:prstGeom prst="rect">
            <a:avLst/>
          </a:prstGeom>
        </p:spPr>
      </p:pic>
      <p:pic>
        <p:nvPicPr>
          <p:cNvPr id="14" name="Picture 1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128D9FEC-6A4A-E65F-7798-3E831C264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6" y="2682033"/>
            <a:ext cx="4156845" cy="23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4"/>
    </mc:Choice>
    <mc:Fallback xmlns="">
      <p:transition spd="slow" advTm="9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C105919-6ABB-EEF6-4606-9D683342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93" y="2697300"/>
            <a:ext cx="4156844" cy="23364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80D522-0589-8D39-8D1A-196E61C9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93" y="2697300"/>
            <a:ext cx="4156845" cy="233640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044C8CB-0C2E-9C14-9421-3B5616C3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46" y="2587500"/>
            <a:ext cx="4133692" cy="2556000"/>
          </a:xfrm>
          <a:prstGeom prst="rect">
            <a:avLst/>
          </a:prstGeom>
        </p:spPr>
      </p:pic>
      <p:pic>
        <p:nvPicPr>
          <p:cNvPr id="6" name="Picture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646A3B6-5D1E-AB5A-3A89-2116EC10A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393" y="31500"/>
            <a:ext cx="4133692" cy="2556000"/>
          </a:xfrm>
          <a:prstGeom prst="rect">
            <a:avLst/>
          </a:prstGeom>
        </p:spPr>
      </p:pic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75F3E71-26C2-9103-B016-558E6145E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15" y="31500"/>
            <a:ext cx="4133692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476786"/>
            <a:ext cx="8356656" cy="1861602"/>
            <a:chOff x="409710" y="635715"/>
            <a:chExt cx="11142208" cy="2482136"/>
          </a:xfrm>
        </p:grpSpPr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785460" y="569853"/>
            <a:ext cx="772989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Demo</a:t>
            </a: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1068678" y="1870837"/>
            <a:ext cx="3040158" cy="267236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Note hardware differences between system used for testing and this demonstration.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964CCB-F83D-CABB-91C7-B66BFC32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19745"/>
              </p:ext>
            </p:extLst>
          </p:nvPr>
        </p:nvGraphicFramePr>
        <p:xfrm>
          <a:off x="4108836" y="2149653"/>
          <a:ext cx="4067137" cy="21117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83047">
                  <a:extLst>
                    <a:ext uri="{9D8B030D-6E8A-4147-A177-3AD203B41FA5}">
                      <a16:colId xmlns:a16="http://schemas.microsoft.com/office/drawing/2014/main" val="675724736"/>
                    </a:ext>
                  </a:extLst>
                </a:gridCol>
                <a:gridCol w="1561528">
                  <a:extLst>
                    <a:ext uri="{9D8B030D-6E8A-4147-A177-3AD203B41FA5}">
                      <a16:colId xmlns:a16="http://schemas.microsoft.com/office/drawing/2014/main" val="1052502104"/>
                    </a:ext>
                  </a:extLst>
                </a:gridCol>
                <a:gridCol w="1622562">
                  <a:extLst>
                    <a:ext uri="{9D8B030D-6E8A-4147-A177-3AD203B41FA5}">
                      <a16:colId xmlns:a16="http://schemas.microsoft.com/office/drawing/2014/main" val="35929597"/>
                    </a:ext>
                  </a:extLst>
                </a:gridCol>
              </a:tblGrid>
              <a:tr h="345127">
                <a:tc>
                  <a:txBody>
                    <a:bodyPr/>
                    <a:lstStyle/>
                    <a:p>
                      <a:pPr algn="ctr"/>
                      <a:endParaRPr lang="en-GB" sz="13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0683" marR="72404" marT="14481" marB="1086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cap="none" spc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 marL="50683" marR="72404" marT="14481" marB="1086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cap="none" spc="0" dirty="0">
                          <a:solidFill>
                            <a:schemeClr val="tx1"/>
                          </a:solidFill>
                        </a:rPr>
                        <a:t>Demonstration</a:t>
                      </a:r>
                    </a:p>
                  </a:txBody>
                  <a:tcPr marL="50683" marR="72404" marT="14481" marB="1086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773386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/>
                      <a:r>
                        <a:rPr lang="en-GB" sz="1000" b="1" cap="none" spc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 marL="50683" marR="72404" marT="14481" marB="108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Intel Core i7-6700k @ 4.0Ghz</a:t>
                      </a:r>
                    </a:p>
                  </a:txBody>
                  <a:tcPr marL="50683" marR="72404" marT="14481" marB="1086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Intel Core i7-7500u @ 2.70Ghz</a:t>
                      </a:r>
                    </a:p>
                  </a:txBody>
                  <a:tcPr marL="50683" marR="72404" marT="14481" marB="108606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713004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/>
                      <a:r>
                        <a:rPr lang="en-GB" sz="1000" b="1" cap="none" spc="0">
                          <a:solidFill>
                            <a:schemeClr val="tx1"/>
                          </a:solidFill>
                        </a:rPr>
                        <a:t>GPU</a:t>
                      </a:r>
                    </a:p>
                  </a:txBody>
                  <a:tcPr marL="50683" marR="72404" marT="14481" marB="108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Nvidia Geforce GTX 980Ti</a:t>
                      </a:r>
                    </a:p>
                  </a:txBody>
                  <a:tcPr marL="50683" marR="72404" marT="14481" marB="1086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Nvidia Geforce GTX 960M</a:t>
                      </a:r>
                    </a:p>
                  </a:txBody>
                  <a:tcPr marL="50683" marR="72404" marT="14481" marB="108606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04366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/>
                      <a:r>
                        <a:rPr lang="en-GB" sz="1000" b="1" cap="none" spc="0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 marL="50683" marR="72404" marT="14481" marB="108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16.0GB DDR4 @ 2400 MHz</a:t>
                      </a:r>
                    </a:p>
                  </a:txBody>
                  <a:tcPr marL="50683" marR="72404" marT="14481" marB="1086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16.0GB DDR4 @ 2133 MHz</a:t>
                      </a:r>
                    </a:p>
                  </a:txBody>
                  <a:tcPr marL="50683" marR="72404" marT="14481" marB="108606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971196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pPr algn="ctr"/>
                      <a:r>
                        <a:rPr lang="en-GB" sz="1000" b="1" cap="none" spc="0">
                          <a:solidFill>
                            <a:schemeClr val="tx1"/>
                          </a:solidFill>
                        </a:rPr>
                        <a:t>Operating System</a:t>
                      </a:r>
                    </a:p>
                  </a:txBody>
                  <a:tcPr marL="50683" marR="72404" marT="14481" marB="1086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cap="none" spc="0">
                          <a:solidFill>
                            <a:schemeClr val="tx1"/>
                          </a:solidFill>
                        </a:rPr>
                        <a:t>x64 Windows 10</a:t>
                      </a:r>
                    </a:p>
                  </a:txBody>
                  <a:tcPr marL="50683" marR="72404" marT="14481" marB="1086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cap="none" spc="0" dirty="0">
                          <a:solidFill>
                            <a:schemeClr val="tx1"/>
                          </a:solidFill>
                        </a:rPr>
                        <a:t>x64 Windows 10</a:t>
                      </a:r>
                    </a:p>
                  </a:txBody>
                  <a:tcPr marL="50683" marR="72404" marT="14481" marB="108606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163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93555" y="465294"/>
            <a:ext cx="2856201" cy="41285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 References</a:t>
            </a:r>
          </a:p>
        </p:txBody>
      </p:sp>
      <p:graphicFrame>
        <p:nvGraphicFramePr>
          <p:cNvPr id="117" name="Google Shape;115;p23">
            <a:extLst>
              <a:ext uri="{FF2B5EF4-FFF2-40B4-BE49-F238E27FC236}">
                <a16:creationId xmlns:a16="http://schemas.microsoft.com/office/drawing/2014/main" id="{A5CA528B-8B12-33D1-5F00-FF2231230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828018"/>
              </p:ext>
            </p:extLst>
          </p:nvPr>
        </p:nvGraphicFramePr>
        <p:xfrm>
          <a:off x="4101291" y="465294"/>
          <a:ext cx="469773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397</TotalTime>
  <Words>355</Words>
  <Application>Microsoft Office PowerPoint</Application>
  <PresentationFormat>On-screen Show (16:9)</PresentationFormat>
  <Paragraphs>52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Simulating a Waterfall</vt:lpstr>
      <vt:lpstr>Problem Description and Solution</vt:lpstr>
      <vt:lpstr>Implementation Background</vt:lpstr>
      <vt:lpstr>System Testing and Results</vt:lpstr>
      <vt:lpstr>PowerPoint Presentation</vt:lpstr>
      <vt:lpstr>PowerPoint Presentation</vt:lpstr>
      <vt:lpstr>Program Demo</vt:lpstr>
      <vt:lpstr>Presentation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a Waterfall</dc:title>
  <cp:lastModifiedBy>James Burrell</cp:lastModifiedBy>
  <cp:revision>7</cp:revision>
  <dcterms:modified xsi:type="dcterms:W3CDTF">2022-08-22T10:22:20Z</dcterms:modified>
</cp:coreProperties>
</file>