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64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2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9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9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D18A56-1495-B348-8B97-3F2B64D68B0A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14C3F46-1EAE-BF4D-89BD-45811F54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4F0B-7268-88FF-C2F2-30A3464DA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CPA - Meet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EB7F-FCBB-387E-CF5F-00CCD7C0E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AF7-8815-5BBB-0C2F-795A7997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breaker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36B6-345A-AADB-D19D-82D11A9C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truths and a lie	</a:t>
            </a:r>
          </a:p>
          <a:p>
            <a:r>
              <a:rPr lang="en-US" dirty="0"/>
              <a:t>Fear in a hat</a:t>
            </a:r>
          </a:p>
          <a:p>
            <a:r>
              <a:rPr lang="en-US" i="0" dirty="0">
                <a:solidFill>
                  <a:srgbClr val="070707"/>
                </a:solidFill>
                <a:effectLst/>
                <a:latin typeface="Inter"/>
              </a:rPr>
              <a:t>Organize a team bucket list</a:t>
            </a:r>
            <a:endParaRPr lang="en-US" dirty="0"/>
          </a:p>
          <a:p>
            <a:r>
              <a:rPr lang="en-US" dirty="0"/>
              <a:t>Know more:</a:t>
            </a:r>
          </a:p>
          <a:p>
            <a:pPr lvl="1"/>
            <a:r>
              <a:rPr lang="en-US" b="0" i="0" u="none" strike="noStrike" dirty="0">
                <a:solidFill>
                  <a:srgbClr val="070707"/>
                </a:solidFill>
                <a:effectLst/>
                <a:latin typeface="system-ui"/>
              </a:rPr>
              <a:t>What is your favorite childhood memory?</a:t>
            </a:r>
          </a:p>
          <a:p>
            <a:pPr lvl="1"/>
            <a:r>
              <a:rPr lang="en-US" b="0" i="0" u="none" strike="noStrike" dirty="0">
                <a:solidFill>
                  <a:srgbClr val="070707"/>
                </a:solidFill>
                <a:effectLst/>
                <a:latin typeface="system-ui"/>
              </a:rPr>
              <a:t>What is something none of us know about you?</a:t>
            </a:r>
          </a:p>
          <a:p>
            <a:pPr lvl="1"/>
            <a:r>
              <a:rPr lang="en-US" b="0" i="0" u="none" strike="noStrike" dirty="0">
                <a:solidFill>
                  <a:srgbClr val="070707"/>
                </a:solidFill>
                <a:effectLst/>
                <a:latin typeface="system-ui"/>
              </a:rPr>
              <a:t>If you could choose any superpower, what would you choose and why?</a:t>
            </a:r>
          </a:p>
          <a:p>
            <a:pPr lvl="1"/>
            <a:r>
              <a:rPr lang="en-US" b="0" i="0" u="none" strike="noStrike" dirty="0">
                <a:solidFill>
                  <a:srgbClr val="070707"/>
                </a:solidFill>
                <a:effectLst/>
                <a:latin typeface="system-ui"/>
              </a:rPr>
              <a:t>What has been your favorite purchase this month?</a:t>
            </a:r>
          </a:p>
          <a:p>
            <a:pPr lvl="1"/>
            <a:r>
              <a:rPr lang="en-US" b="0" i="0" u="none" strike="noStrike" dirty="0">
                <a:solidFill>
                  <a:srgbClr val="070707"/>
                </a:solidFill>
                <a:effectLst/>
                <a:latin typeface="system-ui"/>
              </a:rPr>
              <a:t>What is your dream vacation, and 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2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924C-C647-C6AD-AB84-9F56C884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284-9590-E023-81D6-D7C8964F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1" dirty="0">
              <a:solidFill>
                <a:srgbClr val="172B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i="1" dirty="0">
              <a:solidFill>
                <a:srgbClr val="172B4D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b="0" i="1" dirty="0">
                <a:solidFill>
                  <a:srgbClr val="172B4D"/>
                </a:solidFill>
                <a:effectLst/>
                <a:latin typeface="-apple-system"/>
              </a:rPr>
              <a:t>To </a:t>
            </a:r>
            <a:r>
              <a:rPr lang="en-US" b="1" i="1" dirty="0">
                <a:solidFill>
                  <a:srgbClr val="172B4D"/>
                </a:solidFill>
                <a:effectLst/>
                <a:latin typeface="-apple-system"/>
              </a:rPr>
              <a:t>mitigate business risk</a:t>
            </a:r>
            <a:r>
              <a:rPr lang="en-US" b="0" i="1" dirty="0">
                <a:solidFill>
                  <a:srgbClr val="172B4D"/>
                </a:solidFill>
                <a:effectLst/>
                <a:latin typeface="-apple-system"/>
              </a:rPr>
              <a:t> by aligning security activities to business strategy, reducing inefficiencies, prioritizing efforts based on risk, and continuously deploying risk mitigation to production, to help Mandiant clients </a:t>
            </a:r>
            <a:r>
              <a:rPr lang="en-US" b="1" i="1" dirty="0">
                <a:solidFill>
                  <a:srgbClr val="172B4D"/>
                </a:solidFill>
                <a:effectLst/>
                <a:latin typeface="-apple-system"/>
              </a:rPr>
              <a:t>realize growth opportunities</a:t>
            </a:r>
            <a:r>
              <a:rPr lang="en-US" b="0" i="1" dirty="0">
                <a:solidFill>
                  <a:srgbClr val="172B4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87C6-D8F1-44CE-D62B-08F00D83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EAC6-9A5E-6993-02CD-AEE4AE42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4827"/>
            <a:ext cx="10515600" cy="43197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have fun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and don’t take ourselves too seriously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move fast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, take no prisoners, leave no one behind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value transparency and collaboration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in every internal and external interaction, discussion, and deliverable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celebrate Team accomplishments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over the individual wins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are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continuous learners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and educators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a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growth mindset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take accountability for defining measurable business outcomes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our clients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before we start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creating value and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measure the impact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after the value has been deployed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“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eat our own dogfood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.” We develop and use the client-facing CPA capabilities to develop, improve and retire the CPA Service roadmap to improve CPA Team competency and capacity.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We 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set BHAGs (Big Hairy Audacious Goals)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and get there incrementally.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3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6875-64B7-A2F6-794E-BD879F05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Values: Where do we stand?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39FC-66CF-B14C-28F5-1B3312A9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5572-B046-BDAE-1064-5069750A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Information Architecture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D45-69CD-6B78-6F95-EAE73817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 to present IA 2.0</a:t>
            </a:r>
          </a:p>
        </p:txBody>
      </p:sp>
    </p:spTree>
    <p:extLst>
      <p:ext uri="{BB962C8B-B14F-4D97-AF65-F5344CB8AC3E}">
        <p14:creationId xmlns:p14="http://schemas.microsoft.com/office/powerpoint/2010/main" val="309842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{29C5881F-EF30-EE4B-856D-283D73309395}tf10001076</Template>
  <TotalTime>1669</TotalTime>
  <Words>255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Century Gothic</vt:lpstr>
      <vt:lpstr>Inter</vt:lpstr>
      <vt:lpstr>system-ui</vt:lpstr>
      <vt:lpstr>Wingdings 3</vt:lpstr>
      <vt:lpstr>Ion Boardroom</vt:lpstr>
      <vt:lpstr>CPA - Meet</vt:lpstr>
      <vt:lpstr>Ice breaker </vt:lpstr>
      <vt:lpstr>Mission </vt:lpstr>
      <vt:lpstr>Core Values</vt:lpstr>
      <vt:lpstr>Values: Where do we stand?</vt:lpstr>
      <vt:lpstr>Information Architecture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CPA - Meet</dc:title>
  <dc:creator>Jegannathan Candassamy</dc:creator>
  <cp:lastModifiedBy>Jegannathan Candassamy</cp:lastModifiedBy>
  <cp:revision>1</cp:revision>
  <dcterms:created xsi:type="dcterms:W3CDTF">2023-06-15T17:16:12Z</dcterms:created>
  <dcterms:modified xsi:type="dcterms:W3CDTF">2023-06-16T21:06:01Z</dcterms:modified>
</cp:coreProperties>
</file>