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1049" r:id="rId2"/>
  </p:sldIdLst>
  <p:sldSz cx="9144000" cy="5143500" type="screen16x9"/>
  <p:notesSz cx="6797675" cy="992822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914400" rtl="0" eaLnBrk="1" latinLnBrk="0" hangingPunct="1"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914400" rtl="0" eaLnBrk="1" latinLnBrk="0" hangingPunct="1"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914400" rtl="0" eaLnBrk="1" latinLnBrk="0" hangingPunct="1"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914400" rtl="0" eaLnBrk="1" latinLnBrk="0" hangingPunct="1"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368" userDrawn="1">
          <p15:clr>
            <a:srgbClr val="A4A3A4"/>
          </p15:clr>
        </p15:guide>
        <p15:guide id="2" pos="2925" userDrawn="1">
          <p15:clr>
            <a:srgbClr val="A4A3A4"/>
          </p15:clr>
        </p15:guide>
        <p15:guide id="3" pos="340" userDrawn="1">
          <p15:clr>
            <a:srgbClr val="A4A3A4"/>
          </p15:clr>
        </p15:guide>
        <p15:guide id="4" pos="5425" userDrawn="1">
          <p15:clr>
            <a:srgbClr val="A4A3A4"/>
          </p15:clr>
        </p15:guide>
        <p15:guide id="5" pos="5012" userDrawn="1">
          <p15:clr>
            <a:srgbClr val="A4A3A4"/>
          </p15:clr>
        </p15:guide>
        <p15:guide id="6" orient="horz" pos="2845" userDrawn="1">
          <p15:clr>
            <a:srgbClr val="A4A3A4"/>
          </p15:clr>
        </p15:guide>
        <p15:guide id="7" orient="horz" pos="586" userDrawn="1">
          <p15:clr>
            <a:srgbClr val="A4A3A4"/>
          </p15:clr>
        </p15:guide>
        <p15:guide id="8" orient="horz" pos="758" userDrawn="1">
          <p15:clr>
            <a:srgbClr val="A4A3A4"/>
          </p15:clr>
        </p15:guide>
        <p15:guide id="9" pos="2250" userDrawn="1">
          <p15:clr>
            <a:srgbClr val="A4A3A4"/>
          </p15:clr>
        </p15:guide>
        <p15:guide id="10" pos="2154" userDrawn="1">
          <p15:clr>
            <a:srgbClr val="A4A3A4"/>
          </p15:clr>
        </p15:guide>
        <p15:guide id="11" pos="2826" userDrawn="1">
          <p15:clr>
            <a:srgbClr val="A4A3A4"/>
          </p15:clr>
        </p15:guide>
        <p15:guide id="12" orient="horz" pos="303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BAC2"/>
    <a:srgbClr val="3C060D"/>
    <a:srgbClr val="617D2B"/>
    <a:srgbClr val="F3D6BC"/>
    <a:srgbClr val="E5AE7C"/>
    <a:srgbClr val="D7843F"/>
    <a:srgbClr val="BEBEBE"/>
    <a:srgbClr val="7C8388"/>
    <a:srgbClr val="FFFFFF"/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727"/>
  </p:normalViewPr>
  <p:slideViewPr>
    <p:cSldViewPr showGuides="1">
      <p:cViewPr varScale="1">
        <p:scale>
          <a:sx n="89" d="100"/>
          <a:sy n="89" d="100"/>
        </p:scale>
        <p:origin x="568" y="48"/>
      </p:cViewPr>
      <p:guideLst>
        <p:guide orient="horz" pos="368"/>
        <p:guide pos="2925"/>
        <p:guide pos="340"/>
        <p:guide pos="5425"/>
        <p:guide pos="5012"/>
        <p:guide orient="horz" pos="2845"/>
        <p:guide orient="horz" pos="586"/>
        <p:guide orient="horz" pos="758"/>
        <p:guide pos="2250"/>
        <p:guide pos="2154"/>
        <p:guide pos="2826"/>
        <p:guide orient="horz" pos="3033"/>
      </p:guideLst>
    </p:cSldViewPr>
  </p:slideViewPr>
  <p:outlineViewPr>
    <p:cViewPr>
      <p:scale>
        <a:sx n="33" d="100"/>
        <a:sy n="33" d="100"/>
      </p:scale>
      <p:origin x="0" y="-69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122" d="100"/>
          <a:sy n="122" d="100"/>
        </p:scale>
        <p:origin x="3704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862" cy="49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72" tIns="46086" rIns="92172" bIns="46086" numCol="1" anchor="t" anchorCtr="0" compatLnSpc="1">
            <a:prstTxWarp prst="textNoShape">
              <a:avLst/>
            </a:prstTxWarp>
          </a:bodyPr>
          <a:lstStyle>
            <a:lvl1pPr algn="l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814" y="0"/>
            <a:ext cx="2945862" cy="49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72" tIns="46086" rIns="92172" bIns="46086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813"/>
            <a:ext cx="2945862" cy="49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72" tIns="46086" rIns="92172" bIns="46086" numCol="1" anchor="b" anchorCtr="0" compatLnSpc="1">
            <a:prstTxWarp prst="textNoShape">
              <a:avLst/>
            </a:prstTxWarp>
          </a:bodyPr>
          <a:lstStyle>
            <a:lvl1pPr algn="l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de-DE"/>
              <a:t>1/1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814" y="9430813"/>
            <a:ext cx="2945862" cy="49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72" tIns="46086" rIns="92172" bIns="46086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29286428-3033-F948-BAA0-5E6A7D49C7B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3851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862" cy="49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72" tIns="46086" rIns="92172" bIns="46086" numCol="1" anchor="t" anchorCtr="0" compatLnSpc="1">
            <a:prstTxWarp prst="textNoShape">
              <a:avLst/>
            </a:prstTxWarp>
          </a:bodyPr>
          <a:lstStyle>
            <a:lvl1pPr algn="l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814" y="0"/>
            <a:ext cx="2945862" cy="49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72" tIns="46086" rIns="92172" bIns="46086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6125"/>
            <a:ext cx="6615113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472" y="4715406"/>
            <a:ext cx="4982732" cy="4467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72" tIns="46086" rIns="92172" bIns="460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813"/>
            <a:ext cx="2945862" cy="49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72" tIns="46086" rIns="92172" bIns="46086" numCol="1" anchor="b" anchorCtr="0" compatLnSpc="1">
            <a:prstTxWarp prst="textNoShape">
              <a:avLst/>
            </a:prstTxWarp>
          </a:bodyPr>
          <a:lstStyle>
            <a:lvl1pPr algn="l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de-DE"/>
              <a:t>1/1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814" y="9430813"/>
            <a:ext cx="2945862" cy="49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72" tIns="46086" rIns="92172" bIns="46086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1148692A-D6D2-8340-BB47-13E8A19B5FC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21594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Geneva" pitchFamily="-107" charset="-128"/>
        <a:cs typeface="Geneva" pitchFamily="-107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Geneva" pitchFamily="-107" charset="-128"/>
        <a:cs typeface="Geneva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Geneva" pitchFamily="-107" charset="-128"/>
        <a:cs typeface="Geneva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11" name="Rectangle 27"/>
          <p:cNvSpPr>
            <a:spLocks noGrp="1" noChangeArrowheads="1"/>
          </p:cNvSpPr>
          <p:nvPr>
            <p:ph type="ctrTitle" sz="quarter"/>
          </p:nvPr>
        </p:nvSpPr>
        <p:spPr>
          <a:xfrm>
            <a:off x="522001" y="1325850"/>
            <a:ext cx="8077201" cy="1121807"/>
          </a:xfrm>
        </p:spPr>
        <p:txBody>
          <a:bodyPr anchor="b"/>
          <a:lstStyle>
            <a:lvl1pPr>
              <a:lnSpc>
                <a:spcPts val="4000"/>
              </a:lnSpc>
              <a:defRPr sz="3600" cap="all" baseline="0">
                <a:solidFill>
                  <a:schemeClr val="accent2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42012" name="Rectangle 2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0226" y="2467888"/>
            <a:ext cx="8074025" cy="895950"/>
          </a:xfrm>
        </p:spPr>
        <p:txBody>
          <a:bodyPr/>
          <a:lstStyle>
            <a:lvl1pPr marL="0" indent="0">
              <a:buFont typeface="Wingdings" pitchFamily="-65" charset="2"/>
              <a:buNone/>
              <a:defRPr sz="2000">
                <a:solidFill>
                  <a:schemeClr val="accent3"/>
                </a:solidFill>
              </a:defRPr>
            </a:lvl1pPr>
          </a:lstStyle>
          <a:p>
            <a:r>
              <a:rPr lang="de-DE" noProof="0"/>
              <a:t>Master-Untertitelformat bearbeiten</a:t>
            </a:r>
            <a:endParaRPr lang="en-GB" noProof="0" dirty="0"/>
          </a:p>
        </p:txBody>
      </p:sp>
      <p:sp>
        <p:nvSpPr>
          <p:cNvPr id="5" name="Inhaltsplatzhalter 3"/>
          <p:cNvSpPr>
            <a:spLocks noGrp="1"/>
          </p:cNvSpPr>
          <p:nvPr>
            <p:ph sz="half" idx="2"/>
          </p:nvPr>
        </p:nvSpPr>
        <p:spPr>
          <a:xfrm>
            <a:off x="530225" y="3357035"/>
            <a:ext cx="8077200" cy="1162980"/>
          </a:xfrm>
        </p:spPr>
        <p:txBody>
          <a:bodyPr/>
          <a:lstStyle>
            <a:lvl1pPr>
              <a:buNone/>
              <a:defRPr sz="1600">
                <a:solidFill>
                  <a:srgbClr val="000A10"/>
                </a:solidFill>
              </a:defRPr>
            </a:lvl1pPr>
            <a:lvl2pPr>
              <a:defRPr sz="1800">
                <a:solidFill>
                  <a:srgbClr val="000A10"/>
                </a:solidFill>
              </a:defRPr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pic>
        <p:nvPicPr>
          <p:cNvPr id="7" name="Bild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200" y="455837"/>
            <a:ext cx="2237030" cy="659637"/>
          </a:xfrm>
          <a:prstGeom prst="rect">
            <a:avLst/>
          </a:prstGeom>
        </p:spPr>
      </p:pic>
      <p:grpSp>
        <p:nvGrpSpPr>
          <p:cNvPr id="9" name="Gruppierung 8"/>
          <p:cNvGrpSpPr/>
          <p:nvPr userDrawn="1"/>
        </p:nvGrpSpPr>
        <p:grpSpPr>
          <a:xfrm>
            <a:off x="4283968" y="4703373"/>
            <a:ext cx="4461586" cy="456303"/>
            <a:chOff x="3435423" y="6319903"/>
            <a:chExt cx="5385049" cy="550749"/>
          </a:xfrm>
        </p:grpSpPr>
        <p:grpSp>
          <p:nvGrpSpPr>
            <p:cNvPr id="10" name="Gruppierung 9"/>
            <p:cNvGrpSpPr/>
            <p:nvPr userDrawn="1"/>
          </p:nvGrpSpPr>
          <p:grpSpPr>
            <a:xfrm>
              <a:off x="5762625" y="6553928"/>
              <a:ext cx="3057847" cy="316724"/>
              <a:chOff x="5762625" y="6553928"/>
              <a:chExt cx="3057847" cy="316724"/>
            </a:xfrm>
          </p:grpSpPr>
          <p:cxnSp>
            <p:nvCxnSpPr>
              <p:cNvPr id="25" name="Gerade Verbindung 24"/>
              <p:cNvCxnSpPr/>
              <p:nvPr userDrawn="1"/>
            </p:nvCxnSpPr>
            <p:spPr bwMode="auto">
              <a:xfrm flipV="1">
                <a:off x="6022272" y="6597352"/>
                <a:ext cx="270589" cy="27058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Gerade Verbindung 25"/>
              <p:cNvCxnSpPr/>
              <p:nvPr userDrawn="1"/>
            </p:nvCxnSpPr>
            <p:spPr bwMode="auto">
              <a:xfrm flipV="1">
                <a:off x="6282861" y="6597352"/>
                <a:ext cx="268441" cy="26844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Gerade Verbindung 26"/>
              <p:cNvCxnSpPr/>
              <p:nvPr userDrawn="1"/>
            </p:nvCxnSpPr>
            <p:spPr bwMode="auto">
              <a:xfrm flipV="1">
                <a:off x="6541302" y="6597352"/>
                <a:ext cx="268861" cy="26886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Gerade Verbindung 27"/>
              <p:cNvCxnSpPr/>
              <p:nvPr userDrawn="1"/>
            </p:nvCxnSpPr>
            <p:spPr bwMode="auto">
              <a:xfrm flipV="1">
                <a:off x="6800163" y="6597352"/>
                <a:ext cx="270000" cy="2700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Gerade Verbindung 28"/>
              <p:cNvCxnSpPr/>
              <p:nvPr userDrawn="1"/>
            </p:nvCxnSpPr>
            <p:spPr bwMode="auto">
              <a:xfrm flipV="1">
                <a:off x="7060163" y="6597352"/>
                <a:ext cx="269194" cy="26919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Gerade Verbindung 29"/>
              <p:cNvCxnSpPr/>
              <p:nvPr userDrawn="1"/>
            </p:nvCxnSpPr>
            <p:spPr bwMode="auto">
              <a:xfrm flipV="1">
                <a:off x="7319357" y="6597352"/>
                <a:ext cx="269572" cy="269573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Gerade Verbindung 30"/>
              <p:cNvCxnSpPr/>
              <p:nvPr userDrawn="1"/>
            </p:nvCxnSpPr>
            <p:spPr bwMode="auto">
              <a:xfrm flipV="1">
                <a:off x="8362950" y="6597352"/>
                <a:ext cx="272105" cy="27210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Gerade Verbindung 31"/>
              <p:cNvCxnSpPr/>
              <p:nvPr userDrawn="1"/>
            </p:nvCxnSpPr>
            <p:spPr bwMode="auto">
              <a:xfrm flipV="1">
                <a:off x="8099651" y="6597352"/>
                <a:ext cx="273300" cy="2733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Gerade Verbindung 32"/>
              <p:cNvCxnSpPr/>
              <p:nvPr userDrawn="1"/>
            </p:nvCxnSpPr>
            <p:spPr bwMode="auto">
              <a:xfrm flipV="1">
                <a:off x="7840484" y="6597352"/>
                <a:ext cx="269167" cy="269167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Gerade Verbindung 33"/>
              <p:cNvCxnSpPr/>
              <p:nvPr userDrawn="1"/>
            </p:nvCxnSpPr>
            <p:spPr bwMode="auto">
              <a:xfrm flipV="1">
                <a:off x="7578929" y="6597352"/>
                <a:ext cx="271555" cy="27155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Gerade Verbindung 34"/>
              <p:cNvCxnSpPr/>
              <p:nvPr userDrawn="1"/>
            </p:nvCxnSpPr>
            <p:spPr bwMode="auto">
              <a:xfrm flipV="1">
                <a:off x="5762625" y="6597352"/>
                <a:ext cx="269647" cy="26964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6" name="Rechteck 35"/>
              <p:cNvSpPr/>
              <p:nvPr userDrawn="1"/>
            </p:nvSpPr>
            <p:spPr bwMode="auto">
              <a:xfrm>
                <a:off x="5937229" y="6553928"/>
                <a:ext cx="2883243" cy="6666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grpSp>
          <p:nvGrpSpPr>
            <p:cNvPr id="11" name="Gruppierung 10"/>
            <p:cNvGrpSpPr/>
            <p:nvPr userDrawn="1"/>
          </p:nvGrpSpPr>
          <p:grpSpPr>
            <a:xfrm>
              <a:off x="3435423" y="6319903"/>
              <a:ext cx="3287808" cy="359542"/>
              <a:chOff x="3804474" y="5925146"/>
              <a:chExt cx="3287808" cy="359542"/>
            </a:xfrm>
          </p:grpSpPr>
          <p:sp>
            <p:nvSpPr>
              <p:cNvPr id="12" name="Parallelogramm 11"/>
              <p:cNvSpPr/>
              <p:nvPr userDrawn="1"/>
            </p:nvSpPr>
            <p:spPr bwMode="auto">
              <a:xfrm>
                <a:off x="380447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9EA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3" name="Parallelogramm 12"/>
              <p:cNvSpPr/>
              <p:nvPr userDrawn="1"/>
            </p:nvSpPr>
            <p:spPr bwMode="auto">
              <a:xfrm>
                <a:off x="6678282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00B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4" name="Parallelogramm 13"/>
              <p:cNvSpPr/>
              <p:nvPr userDrawn="1"/>
            </p:nvSpPr>
            <p:spPr bwMode="auto">
              <a:xfrm>
                <a:off x="641702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215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5" name="Parallelogramm 14"/>
              <p:cNvSpPr/>
              <p:nvPr userDrawn="1"/>
            </p:nvSpPr>
            <p:spPr bwMode="auto">
              <a:xfrm>
                <a:off x="615576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376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6" name="Parallelogramm 15"/>
              <p:cNvSpPr/>
              <p:nvPr userDrawn="1"/>
            </p:nvSpPr>
            <p:spPr bwMode="auto">
              <a:xfrm>
                <a:off x="589451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4A7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7" name="Parallelogramm 16"/>
              <p:cNvSpPr/>
              <p:nvPr userDrawn="1"/>
            </p:nvSpPr>
            <p:spPr bwMode="auto">
              <a:xfrm>
                <a:off x="563325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587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8" name="Parallelogramm 17"/>
              <p:cNvSpPr/>
              <p:nvPr userDrawn="1"/>
            </p:nvSpPr>
            <p:spPr bwMode="auto">
              <a:xfrm>
                <a:off x="537200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658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0" name="Parallelogramm 19"/>
              <p:cNvSpPr/>
              <p:nvPr userDrawn="1"/>
            </p:nvSpPr>
            <p:spPr bwMode="auto">
              <a:xfrm>
                <a:off x="511074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749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1" name="Parallelogramm 20"/>
              <p:cNvSpPr/>
              <p:nvPr userDrawn="1"/>
            </p:nvSpPr>
            <p:spPr bwMode="auto">
              <a:xfrm>
                <a:off x="484949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819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2" name="Parallelogramm 21"/>
              <p:cNvSpPr/>
              <p:nvPr userDrawn="1"/>
            </p:nvSpPr>
            <p:spPr bwMode="auto">
              <a:xfrm>
                <a:off x="458823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8DA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3" name="Parallelogramm 22"/>
              <p:cNvSpPr/>
              <p:nvPr userDrawn="1"/>
            </p:nvSpPr>
            <p:spPr bwMode="auto">
              <a:xfrm>
                <a:off x="432698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4A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4" name="Parallelogramm 23"/>
              <p:cNvSpPr/>
              <p:nvPr userDrawn="1"/>
            </p:nvSpPr>
            <p:spPr bwMode="auto">
              <a:xfrm>
                <a:off x="406572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AA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53832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15"/>
          <p:cNvSpPr>
            <a:spLocks noGrp="1"/>
          </p:cNvSpPr>
          <p:nvPr>
            <p:ph type="pic" sz="quarter" idx="12"/>
          </p:nvPr>
        </p:nvSpPr>
        <p:spPr bwMode="auto">
          <a:xfrm>
            <a:off x="533096" y="928440"/>
            <a:ext cx="8085792" cy="3585177"/>
          </a:xfrm>
          <a:custGeom>
            <a:avLst/>
            <a:gdLst>
              <a:gd name="connsiteX0" fmla="*/ 8 w 8085792"/>
              <a:gd name="connsiteY0" fmla="*/ 0 h 3585177"/>
              <a:gd name="connsiteX1" fmla="*/ 8085792 w 8085792"/>
              <a:gd name="connsiteY1" fmla="*/ 0 h 3585177"/>
              <a:gd name="connsiteX2" fmla="*/ 8083990 w 8085792"/>
              <a:gd name="connsiteY2" fmla="*/ 2920424 h 3585177"/>
              <a:gd name="connsiteX3" fmla="*/ 7426443 w 8085792"/>
              <a:gd name="connsiteY3" fmla="*/ 3585177 h 3585177"/>
              <a:gd name="connsiteX4" fmla="*/ 305 w 8085792"/>
              <a:gd name="connsiteY4" fmla="*/ 3581991 h 3585177"/>
              <a:gd name="connsiteX5" fmla="*/ 3 w 8085792"/>
              <a:gd name="connsiteY5" fmla="*/ 34892 h 3585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85792" h="3585177">
                <a:moveTo>
                  <a:pt x="8" y="0"/>
                </a:moveTo>
                <a:lnTo>
                  <a:pt x="8085792" y="0"/>
                </a:lnTo>
                <a:lnTo>
                  <a:pt x="8083990" y="2920424"/>
                </a:lnTo>
                <a:lnTo>
                  <a:pt x="7426443" y="3585177"/>
                </a:lnTo>
                <a:lnTo>
                  <a:pt x="305" y="3581991"/>
                </a:lnTo>
                <a:cubicBezTo>
                  <a:pt x="1165" y="2190443"/>
                  <a:pt x="-71" y="1255292"/>
                  <a:pt x="3" y="34892"/>
                </a:cubicBez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GB" noProof="0"/>
          </a:p>
        </p:txBody>
      </p:sp>
      <p:sp>
        <p:nvSpPr>
          <p:cNvPr id="6" name="Rectangle 4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6563" y="4706434"/>
            <a:ext cx="1824037" cy="191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‹Nr.›</a:t>
            </a:fld>
            <a:endParaRPr lang="en-GB" noProof="0"/>
          </a:p>
        </p:txBody>
      </p:sp>
      <p:sp>
        <p:nvSpPr>
          <p:cNvPr id="7" name="Rectangle 5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28434" y="4704862"/>
            <a:ext cx="1905000" cy="192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9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5F8A39F7-97EC-2142-B264-F44D66BBE89D}" type="datetime1">
              <a:rPr lang="en-GB" noProof="0" smtClean="0"/>
              <a:t>18/02/2021</a:t>
            </a:fld>
            <a:endParaRPr lang="en-GB" noProof="0"/>
          </a:p>
        </p:txBody>
      </p:sp>
      <p:grpSp>
        <p:nvGrpSpPr>
          <p:cNvPr id="8" name="Gruppierung 7"/>
          <p:cNvGrpSpPr/>
          <p:nvPr userDrawn="1"/>
        </p:nvGrpSpPr>
        <p:grpSpPr>
          <a:xfrm>
            <a:off x="4283968" y="4703373"/>
            <a:ext cx="4461586" cy="456303"/>
            <a:chOff x="3435423" y="6319903"/>
            <a:chExt cx="5385049" cy="550749"/>
          </a:xfrm>
        </p:grpSpPr>
        <p:grpSp>
          <p:nvGrpSpPr>
            <p:cNvPr id="9" name="Gruppierung 8"/>
            <p:cNvGrpSpPr/>
            <p:nvPr userDrawn="1"/>
          </p:nvGrpSpPr>
          <p:grpSpPr>
            <a:xfrm>
              <a:off x="5762625" y="6553928"/>
              <a:ext cx="3057847" cy="316724"/>
              <a:chOff x="5762625" y="6553928"/>
              <a:chExt cx="3057847" cy="316724"/>
            </a:xfrm>
          </p:grpSpPr>
          <p:cxnSp>
            <p:nvCxnSpPr>
              <p:cNvPr id="25" name="Gerade Verbindung 24"/>
              <p:cNvCxnSpPr/>
              <p:nvPr userDrawn="1"/>
            </p:nvCxnSpPr>
            <p:spPr bwMode="auto">
              <a:xfrm flipV="1">
                <a:off x="6022272" y="6597352"/>
                <a:ext cx="270589" cy="27058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Gerade Verbindung 25"/>
              <p:cNvCxnSpPr/>
              <p:nvPr userDrawn="1"/>
            </p:nvCxnSpPr>
            <p:spPr bwMode="auto">
              <a:xfrm flipV="1">
                <a:off x="6282861" y="6597352"/>
                <a:ext cx="268441" cy="26844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Gerade Verbindung 26"/>
              <p:cNvCxnSpPr/>
              <p:nvPr userDrawn="1"/>
            </p:nvCxnSpPr>
            <p:spPr bwMode="auto">
              <a:xfrm flipV="1">
                <a:off x="6541302" y="6597352"/>
                <a:ext cx="268861" cy="26886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Gerade Verbindung 27"/>
              <p:cNvCxnSpPr/>
              <p:nvPr userDrawn="1"/>
            </p:nvCxnSpPr>
            <p:spPr bwMode="auto">
              <a:xfrm flipV="1">
                <a:off x="6800163" y="6597352"/>
                <a:ext cx="270000" cy="2700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Gerade Verbindung 28"/>
              <p:cNvCxnSpPr/>
              <p:nvPr userDrawn="1"/>
            </p:nvCxnSpPr>
            <p:spPr bwMode="auto">
              <a:xfrm flipV="1">
                <a:off x="7060163" y="6597352"/>
                <a:ext cx="269194" cy="26919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Gerade Verbindung 29"/>
              <p:cNvCxnSpPr/>
              <p:nvPr userDrawn="1"/>
            </p:nvCxnSpPr>
            <p:spPr bwMode="auto">
              <a:xfrm flipV="1">
                <a:off x="7319357" y="6597352"/>
                <a:ext cx="269572" cy="269573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Gerade Verbindung 30"/>
              <p:cNvCxnSpPr/>
              <p:nvPr userDrawn="1"/>
            </p:nvCxnSpPr>
            <p:spPr bwMode="auto">
              <a:xfrm flipV="1">
                <a:off x="8362950" y="6597352"/>
                <a:ext cx="272105" cy="27210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Gerade Verbindung 31"/>
              <p:cNvCxnSpPr/>
              <p:nvPr userDrawn="1"/>
            </p:nvCxnSpPr>
            <p:spPr bwMode="auto">
              <a:xfrm flipV="1">
                <a:off x="8099651" y="6597352"/>
                <a:ext cx="273300" cy="2733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Gerade Verbindung 32"/>
              <p:cNvCxnSpPr/>
              <p:nvPr userDrawn="1"/>
            </p:nvCxnSpPr>
            <p:spPr bwMode="auto">
              <a:xfrm flipV="1">
                <a:off x="7840484" y="6597352"/>
                <a:ext cx="269167" cy="269167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Gerade Verbindung 33"/>
              <p:cNvCxnSpPr/>
              <p:nvPr userDrawn="1"/>
            </p:nvCxnSpPr>
            <p:spPr bwMode="auto">
              <a:xfrm flipV="1">
                <a:off x="7578929" y="6597352"/>
                <a:ext cx="271555" cy="27155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Gerade Verbindung 34"/>
              <p:cNvCxnSpPr/>
              <p:nvPr userDrawn="1"/>
            </p:nvCxnSpPr>
            <p:spPr bwMode="auto">
              <a:xfrm flipV="1">
                <a:off x="5762625" y="6597352"/>
                <a:ext cx="269647" cy="26964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6" name="Rechteck 35"/>
              <p:cNvSpPr/>
              <p:nvPr userDrawn="1"/>
            </p:nvSpPr>
            <p:spPr bwMode="auto">
              <a:xfrm>
                <a:off x="5937229" y="6553928"/>
                <a:ext cx="2883243" cy="6666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grpSp>
          <p:nvGrpSpPr>
            <p:cNvPr id="10" name="Gruppierung 9"/>
            <p:cNvGrpSpPr/>
            <p:nvPr userDrawn="1"/>
          </p:nvGrpSpPr>
          <p:grpSpPr>
            <a:xfrm>
              <a:off x="3435423" y="6319903"/>
              <a:ext cx="3287808" cy="359542"/>
              <a:chOff x="3804474" y="5925146"/>
              <a:chExt cx="3287808" cy="359542"/>
            </a:xfrm>
          </p:grpSpPr>
          <p:sp>
            <p:nvSpPr>
              <p:cNvPr id="12" name="Parallelogramm 11"/>
              <p:cNvSpPr/>
              <p:nvPr userDrawn="1"/>
            </p:nvSpPr>
            <p:spPr bwMode="auto">
              <a:xfrm>
                <a:off x="380447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9EA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3" name="Parallelogramm 12"/>
              <p:cNvSpPr/>
              <p:nvPr userDrawn="1"/>
            </p:nvSpPr>
            <p:spPr bwMode="auto">
              <a:xfrm>
                <a:off x="6678282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00B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4" name="Parallelogramm 13"/>
              <p:cNvSpPr/>
              <p:nvPr userDrawn="1"/>
            </p:nvSpPr>
            <p:spPr bwMode="auto">
              <a:xfrm>
                <a:off x="641702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215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5" name="Parallelogramm 14"/>
              <p:cNvSpPr/>
              <p:nvPr userDrawn="1"/>
            </p:nvSpPr>
            <p:spPr bwMode="auto">
              <a:xfrm>
                <a:off x="615576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376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7" name="Parallelogramm 16"/>
              <p:cNvSpPr/>
              <p:nvPr userDrawn="1"/>
            </p:nvSpPr>
            <p:spPr bwMode="auto">
              <a:xfrm>
                <a:off x="589451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4A7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8" name="Parallelogramm 17"/>
              <p:cNvSpPr/>
              <p:nvPr userDrawn="1"/>
            </p:nvSpPr>
            <p:spPr bwMode="auto">
              <a:xfrm>
                <a:off x="563325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587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9" name="Parallelogramm 18"/>
              <p:cNvSpPr/>
              <p:nvPr userDrawn="1"/>
            </p:nvSpPr>
            <p:spPr bwMode="auto">
              <a:xfrm>
                <a:off x="537200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658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0" name="Parallelogramm 19"/>
              <p:cNvSpPr/>
              <p:nvPr userDrawn="1"/>
            </p:nvSpPr>
            <p:spPr bwMode="auto">
              <a:xfrm>
                <a:off x="511074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749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1" name="Parallelogramm 20"/>
              <p:cNvSpPr/>
              <p:nvPr userDrawn="1"/>
            </p:nvSpPr>
            <p:spPr bwMode="auto">
              <a:xfrm>
                <a:off x="484949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819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2" name="Parallelogramm 21"/>
              <p:cNvSpPr/>
              <p:nvPr userDrawn="1"/>
            </p:nvSpPr>
            <p:spPr bwMode="auto">
              <a:xfrm>
                <a:off x="458823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8DA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3" name="Parallelogramm 22"/>
              <p:cNvSpPr/>
              <p:nvPr userDrawn="1"/>
            </p:nvSpPr>
            <p:spPr bwMode="auto">
              <a:xfrm>
                <a:off x="432698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4A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4" name="Parallelogramm 23"/>
              <p:cNvSpPr/>
              <p:nvPr userDrawn="1"/>
            </p:nvSpPr>
            <p:spPr bwMode="auto">
              <a:xfrm>
                <a:off x="406572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AA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03888D3A-B182-8949-9F70-1309707E4E20}" type="slidenum">
              <a:rPr lang="en-GB" noProof="0" smtClean="0"/>
              <a:pPr>
                <a:defRPr/>
              </a:pPr>
              <a:t>‹Nr.›</a:t>
            </a:fld>
            <a:endParaRPr lang="en-GB" sz="1400" noProof="0"/>
          </a:p>
        </p:txBody>
      </p:sp>
      <p:sp>
        <p:nvSpPr>
          <p:cNvPr id="4" name="Rectangle 51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198AD64C-CCF5-CC4A-BA46-EEB0FF8EC03D}" type="datetime1">
              <a:rPr lang="en-GB" noProof="0" smtClean="0"/>
              <a:t>18/02/2021</a:t>
            </a:fld>
            <a:endParaRPr lang="en-GB" sz="1400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7" name="Bildplatzhalter 7"/>
          <p:cNvSpPr>
            <a:spLocks noGrp="1"/>
          </p:cNvSpPr>
          <p:nvPr>
            <p:ph type="pic" sz="quarter" idx="12"/>
          </p:nvPr>
        </p:nvSpPr>
        <p:spPr>
          <a:xfrm>
            <a:off x="539752" y="1201762"/>
            <a:ext cx="1620000" cy="1044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7"/>
          </p:nvPr>
        </p:nvSpPr>
        <p:spPr>
          <a:xfrm>
            <a:off x="539752" y="2340827"/>
            <a:ext cx="1620000" cy="1044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22"/>
          </p:nvPr>
        </p:nvSpPr>
        <p:spPr>
          <a:xfrm>
            <a:off x="539752" y="3473107"/>
            <a:ext cx="1620000" cy="1044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23"/>
          </p:nvPr>
        </p:nvSpPr>
        <p:spPr>
          <a:xfrm>
            <a:off x="2692797" y="1201762"/>
            <a:ext cx="1620000" cy="1044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4"/>
          </p:nvPr>
        </p:nvSpPr>
        <p:spPr>
          <a:xfrm>
            <a:off x="2692797" y="2340827"/>
            <a:ext cx="1620000" cy="1044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5"/>
          </p:nvPr>
        </p:nvSpPr>
        <p:spPr>
          <a:xfrm>
            <a:off x="2692797" y="3473107"/>
            <a:ext cx="1620000" cy="1044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6"/>
          </p:nvPr>
        </p:nvSpPr>
        <p:spPr>
          <a:xfrm>
            <a:off x="4845842" y="1201762"/>
            <a:ext cx="1620000" cy="1044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6" name="Bildplatzhalter 7"/>
          <p:cNvSpPr>
            <a:spLocks noGrp="1"/>
          </p:cNvSpPr>
          <p:nvPr>
            <p:ph type="pic" sz="quarter" idx="27"/>
          </p:nvPr>
        </p:nvSpPr>
        <p:spPr>
          <a:xfrm>
            <a:off x="4845842" y="2340827"/>
            <a:ext cx="1620000" cy="1044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7" name="Bildplatzhalter 7"/>
          <p:cNvSpPr>
            <a:spLocks noGrp="1"/>
          </p:cNvSpPr>
          <p:nvPr>
            <p:ph type="pic" sz="quarter" idx="28"/>
          </p:nvPr>
        </p:nvSpPr>
        <p:spPr>
          <a:xfrm>
            <a:off x="4845842" y="3473107"/>
            <a:ext cx="1620000" cy="1044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8" name="Bildplatzhalter 7"/>
          <p:cNvSpPr>
            <a:spLocks noGrp="1"/>
          </p:cNvSpPr>
          <p:nvPr>
            <p:ph type="pic" sz="quarter" idx="29"/>
          </p:nvPr>
        </p:nvSpPr>
        <p:spPr>
          <a:xfrm>
            <a:off x="6998888" y="1201762"/>
            <a:ext cx="1620000" cy="1044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9" name="Bildplatzhalter 7"/>
          <p:cNvSpPr>
            <a:spLocks noGrp="1"/>
          </p:cNvSpPr>
          <p:nvPr>
            <p:ph type="pic" sz="quarter" idx="30"/>
          </p:nvPr>
        </p:nvSpPr>
        <p:spPr>
          <a:xfrm>
            <a:off x="6998888" y="2340827"/>
            <a:ext cx="1620000" cy="1044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0" name="Bildplatzhalter 7"/>
          <p:cNvSpPr>
            <a:spLocks noGrp="1"/>
          </p:cNvSpPr>
          <p:nvPr>
            <p:ph type="pic" sz="quarter" idx="31"/>
          </p:nvPr>
        </p:nvSpPr>
        <p:spPr>
          <a:xfrm>
            <a:off x="6998888" y="3473107"/>
            <a:ext cx="1620000" cy="1044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grpSp>
        <p:nvGrpSpPr>
          <p:cNvPr id="21" name="Gruppierung 20"/>
          <p:cNvGrpSpPr/>
          <p:nvPr userDrawn="1"/>
        </p:nvGrpSpPr>
        <p:grpSpPr>
          <a:xfrm>
            <a:off x="4283968" y="4703373"/>
            <a:ext cx="4461586" cy="456303"/>
            <a:chOff x="3435423" y="6319903"/>
            <a:chExt cx="5385049" cy="550749"/>
          </a:xfrm>
        </p:grpSpPr>
        <p:grpSp>
          <p:nvGrpSpPr>
            <p:cNvPr id="22" name="Gruppierung 21"/>
            <p:cNvGrpSpPr/>
            <p:nvPr userDrawn="1"/>
          </p:nvGrpSpPr>
          <p:grpSpPr>
            <a:xfrm>
              <a:off x="5762625" y="6553928"/>
              <a:ext cx="3057847" cy="316724"/>
              <a:chOff x="5762625" y="6553928"/>
              <a:chExt cx="3057847" cy="316724"/>
            </a:xfrm>
          </p:grpSpPr>
          <p:cxnSp>
            <p:nvCxnSpPr>
              <p:cNvPr id="36" name="Gerade Verbindung 35"/>
              <p:cNvCxnSpPr/>
              <p:nvPr userDrawn="1"/>
            </p:nvCxnSpPr>
            <p:spPr bwMode="auto">
              <a:xfrm flipV="1">
                <a:off x="6022272" y="6597352"/>
                <a:ext cx="270589" cy="27058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" name="Gerade Verbindung 36"/>
              <p:cNvCxnSpPr/>
              <p:nvPr userDrawn="1"/>
            </p:nvCxnSpPr>
            <p:spPr bwMode="auto">
              <a:xfrm flipV="1">
                <a:off x="6282861" y="6597352"/>
                <a:ext cx="268441" cy="26844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" name="Gerade Verbindung 37"/>
              <p:cNvCxnSpPr/>
              <p:nvPr userDrawn="1"/>
            </p:nvCxnSpPr>
            <p:spPr bwMode="auto">
              <a:xfrm flipV="1">
                <a:off x="6541302" y="6597352"/>
                <a:ext cx="268861" cy="26886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 Verbindung 38"/>
              <p:cNvCxnSpPr/>
              <p:nvPr userDrawn="1"/>
            </p:nvCxnSpPr>
            <p:spPr bwMode="auto">
              <a:xfrm flipV="1">
                <a:off x="6800163" y="6597352"/>
                <a:ext cx="270000" cy="2700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 Verbindung 39"/>
              <p:cNvCxnSpPr/>
              <p:nvPr userDrawn="1"/>
            </p:nvCxnSpPr>
            <p:spPr bwMode="auto">
              <a:xfrm flipV="1">
                <a:off x="7060163" y="6597352"/>
                <a:ext cx="269194" cy="26919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" name="Gerade Verbindung 40"/>
              <p:cNvCxnSpPr/>
              <p:nvPr userDrawn="1"/>
            </p:nvCxnSpPr>
            <p:spPr bwMode="auto">
              <a:xfrm flipV="1">
                <a:off x="7319357" y="6597352"/>
                <a:ext cx="269572" cy="269573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" name="Gerade Verbindung 41"/>
              <p:cNvCxnSpPr/>
              <p:nvPr userDrawn="1"/>
            </p:nvCxnSpPr>
            <p:spPr bwMode="auto">
              <a:xfrm flipV="1">
                <a:off x="8362950" y="6597352"/>
                <a:ext cx="272105" cy="27210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" name="Gerade Verbindung 42"/>
              <p:cNvCxnSpPr/>
              <p:nvPr userDrawn="1"/>
            </p:nvCxnSpPr>
            <p:spPr bwMode="auto">
              <a:xfrm flipV="1">
                <a:off x="8099651" y="6597352"/>
                <a:ext cx="273300" cy="2733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" name="Gerade Verbindung 43"/>
              <p:cNvCxnSpPr/>
              <p:nvPr userDrawn="1"/>
            </p:nvCxnSpPr>
            <p:spPr bwMode="auto">
              <a:xfrm flipV="1">
                <a:off x="7840484" y="6597352"/>
                <a:ext cx="269167" cy="269167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" name="Gerade Verbindung 44"/>
              <p:cNvCxnSpPr/>
              <p:nvPr userDrawn="1"/>
            </p:nvCxnSpPr>
            <p:spPr bwMode="auto">
              <a:xfrm flipV="1">
                <a:off x="7578929" y="6597352"/>
                <a:ext cx="271555" cy="27155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" name="Gerade Verbindung 45"/>
              <p:cNvCxnSpPr/>
              <p:nvPr userDrawn="1"/>
            </p:nvCxnSpPr>
            <p:spPr bwMode="auto">
              <a:xfrm flipV="1">
                <a:off x="5762625" y="6597352"/>
                <a:ext cx="269647" cy="26964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7" name="Rechteck 46"/>
              <p:cNvSpPr/>
              <p:nvPr userDrawn="1"/>
            </p:nvSpPr>
            <p:spPr bwMode="auto">
              <a:xfrm>
                <a:off x="5937229" y="6553928"/>
                <a:ext cx="2883243" cy="6666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grpSp>
          <p:nvGrpSpPr>
            <p:cNvPr id="23" name="Gruppierung 22"/>
            <p:cNvGrpSpPr/>
            <p:nvPr userDrawn="1"/>
          </p:nvGrpSpPr>
          <p:grpSpPr>
            <a:xfrm>
              <a:off x="3435423" y="6319903"/>
              <a:ext cx="3287808" cy="359542"/>
              <a:chOff x="3804474" y="5925146"/>
              <a:chExt cx="3287808" cy="359542"/>
            </a:xfrm>
          </p:grpSpPr>
          <p:sp>
            <p:nvSpPr>
              <p:cNvPr id="24" name="Parallelogramm 23"/>
              <p:cNvSpPr/>
              <p:nvPr userDrawn="1"/>
            </p:nvSpPr>
            <p:spPr bwMode="auto">
              <a:xfrm>
                <a:off x="380447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9EA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5" name="Parallelogramm 24"/>
              <p:cNvSpPr/>
              <p:nvPr userDrawn="1"/>
            </p:nvSpPr>
            <p:spPr bwMode="auto">
              <a:xfrm>
                <a:off x="6678282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00B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6" name="Parallelogramm 25"/>
              <p:cNvSpPr/>
              <p:nvPr userDrawn="1"/>
            </p:nvSpPr>
            <p:spPr bwMode="auto">
              <a:xfrm>
                <a:off x="641702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215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7" name="Parallelogramm 26"/>
              <p:cNvSpPr/>
              <p:nvPr userDrawn="1"/>
            </p:nvSpPr>
            <p:spPr bwMode="auto">
              <a:xfrm>
                <a:off x="615576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376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8" name="Parallelogramm 27"/>
              <p:cNvSpPr/>
              <p:nvPr userDrawn="1"/>
            </p:nvSpPr>
            <p:spPr bwMode="auto">
              <a:xfrm>
                <a:off x="589451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4A7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9" name="Parallelogramm 28"/>
              <p:cNvSpPr/>
              <p:nvPr userDrawn="1"/>
            </p:nvSpPr>
            <p:spPr bwMode="auto">
              <a:xfrm>
                <a:off x="563325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587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30" name="Parallelogramm 29"/>
              <p:cNvSpPr/>
              <p:nvPr userDrawn="1"/>
            </p:nvSpPr>
            <p:spPr bwMode="auto">
              <a:xfrm>
                <a:off x="537200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658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31" name="Parallelogramm 30"/>
              <p:cNvSpPr/>
              <p:nvPr userDrawn="1"/>
            </p:nvSpPr>
            <p:spPr bwMode="auto">
              <a:xfrm>
                <a:off x="511074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749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32" name="Parallelogramm 31"/>
              <p:cNvSpPr/>
              <p:nvPr userDrawn="1"/>
            </p:nvSpPr>
            <p:spPr bwMode="auto">
              <a:xfrm>
                <a:off x="484949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819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33" name="Parallelogramm 32"/>
              <p:cNvSpPr/>
              <p:nvPr userDrawn="1"/>
            </p:nvSpPr>
            <p:spPr bwMode="auto">
              <a:xfrm>
                <a:off x="458823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8DA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34" name="Parallelogramm 33"/>
              <p:cNvSpPr/>
              <p:nvPr userDrawn="1"/>
            </p:nvSpPr>
            <p:spPr bwMode="auto">
              <a:xfrm>
                <a:off x="432698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4A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35" name="Parallelogramm 34"/>
              <p:cNvSpPr/>
              <p:nvPr userDrawn="1"/>
            </p:nvSpPr>
            <p:spPr bwMode="auto">
              <a:xfrm>
                <a:off x="406572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AA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11" name="Rectangle 27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522001" y="1296000"/>
            <a:ext cx="8077201" cy="816769"/>
          </a:xfrm>
        </p:spPr>
        <p:txBody>
          <a:bodyPr anchor="b"/>
          <a:lstStyle>
            <a:lvl1pPr>
              <a:lnSpc>
                <a:spcPts val="4000"/>
              </a:lnSpc>
              <a:defRPr sz="3600">
                <a:solidFill>
                  <a:schemeClr val="accent2"/>
                </a:solidFill>
              </a:defRPr>
            </a:lvl1pPr>
          </a:lstStyle>
          <a:p>
            <a:r>
              <a:rPr lang="en-GB" noProof="0" dirty="0"/>
              <a:t>Thank you!</a:t>
            </a:r>
          </a:p>
        </p:txBody>
      </p:sp>
      <p:sp>
        <p:nvSpPr>
          <p:cNvPr id="42012" name="Rectangle 2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0226" y="2133000"/>
            <a:ext cx="8074025" cy="600768"/>
          </a:xfrm>
        </p:spPr>
        <p:txBody>
          <a:bodyPr/>
          <a:lstStyle>
            <a:lvl1pPr marL="0" indent="0">
              <a:buFont typeface="Wingdings" pitchFamily="-65" charset="2"/>
              <a:buNone/>
              <a:defRPr sz="2000">
                <a:solidFill>
                  <a:schemeClr val="accent3"/>
                </a:solidFill>
              </a:defRPr>
            </a:lvl1pPr>
          </a:lstStyle>
          <a:p>
            <a:r>
              <a:rPr lang="de-DE" noProof="0"/>
              <a:t>Master-Untertitelformat bearbeiten</a:t>
            </a:r>
            <a:endParaRPr lang="en-GB" noProof="0" dirty="0"/>
          </a:p>
        </p:txBody>
      </p:sp>
      <p:grpSp>
        <p:nvGrpSpPr>
          <p:cNvPr id="6" name="Gruppierung 5"/>
          <p:cNvGrpSpPr/>
          <p:nvPr userDrawn="1"/>
        </p:nvGrpSpPr>
        <p:grpSpPr>
          <a:xfrm>
            <a:off x="3635896" y="3840832"/>
            <a:ext cx="5508104" cy="1302668"/>
            <a:chOff x="3635896" y="5555331"/>
            <a:chExt cx="5508104" cy="1302668"/>
          </a:xfrm>
        </p:grpSpPr>
        <p:sp>
          <p:nvSpPr>
            <p:cNvPr id="7" name="Parallelogramm 6"/>
            <p:cNvSpPr/>
            <p:nvPr/>
          </p:nvSpPr>
          <p:spPr bwMode="auto">
            <a:xfrm>
              <a:off x="4957911" y="5558506"/>
              <a:ext cx="2483505" cy="1299493"/>
            </a:xfrm>
            <a:prstGeom prst="parallelogram">
              <a:avLst>
                <a:gd name="adj" fmla="val 99957"/>
              </a:avLst>
            </a:prstGeom>
            <a:gradFill>
              <a:gsLst>
                <a:gs pos="0">
                  <a:srgbClr val="3A9EAA"/>
                </a:gs>
                <a:gs pos="100000">
                  <a:srgbClr val="3D7591"/>
                </a:gs>
              </a:gsLst>
              <a:lin ang="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rgbClr val="666369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8" name="Freihandform 7"/>
            <p:cNvSpPr/>
            <p:nvPr/>
          </p:nvSpPr>
          <p:spPr bwMode="auto">
            <a:xfrm>
              <a:off x="8348187" y="6061844"/>
              <a:ext cx="795813" cy="796155"/>
            </a:xfrm>
            <a:custGeom>
              <a:avLst/>
              <a:gdLst>
                <a:gd name="connsiteX0" fmla="*/ 718073 w 718073"/>
                <a:gd name="connsiteY0" fmla="*/ 0 h 718382"/>
                <a:gd name="connsiteX1" fmla="*/ 718073 w 718073"/>
                <a:gd name="connsiteY1" fmla="*/ 718382 h 718382"/>
                <a:gd name="connsiteX2" fmla="*/ 0 w 718073"/>
                <a:gd name="connsiteY2" fmla="*/ 718382 h 718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8073" h="718382">
                  <a:moveTo>
                    <a:pt x="718073" y="0"/>
                  </a:moveTo>
                  <a:lnTo>
                    <a:pt x="718073" y="718382"/>
                  </a:lnTo>
                  <a:lnTo>
                    <a:pt x="0" y="718382"/>
                  </a:lnTo>
                  <a:close/>
                </a:path>
              </a:pathLst>
            </a:custGeom>
            <a:solidFill>
              <a:srgbClr val="3D759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rgbClr val="666369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grpSp>
          <p:nvGrpSpPr>
            <p:cNvPr id="9" name="Gruppierung 8"/>
            <p:cNvGrpSpPr/>
            <p:nvPr/>
          </p:nvGrpSpPr>
          <p:grpSpPr>
            <a:xfrm>
              <a:off x="3635896" y="5555331"/>
              <a:ext cx="2170426" cy="299369"/>
              <a:chOff x="3635896" y="5555331"/>
              <a:chExt cx="2170426" cy="299369"/>
            </a:xfrm>
          </p:grpSpPr>
          <p:sp>
            <p:nvSpPr>
              <p:cNvPr id="16" name="Parallelogramm 15"/>
              <p:cNvSpPr/>
              <p:nvPr/>
            </p:nvSpPr>
            <p:spPr bwMode="auto">
              <a:xfrm>
                <a:off x="3635896" y="5555331"/>
                <a:ext cx="337503" cy="299369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7" name="Parallelogramm 16"/>
              <p:cNvSpPr/>
              <p:nvPr/>
            </p:nvSpPr>
            <p:spPr bwMode="auto">
              <a:xfrm>
                <a:off x="4002481" y="5555331"/>
                <a:ext cx="337503" cy="299369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8" name="Parallelogramm 17"/>
              <p:cNvSpPr/>
              <p:nvPr/>
            </p:nvSpPr>
            <p:spPr bwMode="auto">
              <a:xfrm>
                <a:off x="4369066" y="5555331"/>
                <a:ext cx="337503" cy="299369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9" name="Parallelogramm 18"/>
              <p:cNvSpPr/>
              <p:nvPr/>
            </p:nvSpPr>
            <p:spPr bwMode="auto">
              <a:xfrm>
                <a:off x="4735651" y="5555331"/>
                <a:ext cx="337503" cy="299369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0" name="Parallelogramm 19"/>
              <p:cNvSpPr/>
              <p:nvPr/>
            </p:nvSpPr>
            <p:spPr bwMode="auto">
              <a:xfrm>
                <a:off x="5102236" y="5555331"/>
                <a:ext cx="337503" cy="299369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1" name="Parallelogramm 20"/>
              <p:cNvSpPr/>
              <p:nvPr/>
            </p:nvSpPr>
            <p:spPr bwMode="auto">
              <a:xfrm>
                <a:off x="5468819" y="5555331"/>
                <a:ext cx="337503" cy="299369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grpSp>
          <p:nvGrpSpPr>
            <p:cNvPr id="12" name="Gruppierung 11"/>
            <p:cNvGrpSpPr/>
            <p:nvPr/>
          </p:nvGrpSpPr>
          <p:grpSpPr>
            <a:xfrm>
              <a:off x="6732240" y="6061844"/>
              <a:ext cx="2045210" cy="592328"/>
              <a:chOff x="6709616" y="6061844"/>
              <a:chExt cx="2045210" cy="592328"/>
            </a:xfrm>
          </p:grpSpPr>
          <p:sp>
            <p:nvSpPr>
              <p:cNvPr id="13" name="Parallelogramm 12"/>
              <p:cNvSpPr/>
              <p:nvPr/>
            </p:nvSpPr>
            <p:spPr bwMode="auto">
              <a:xfrm>
                <a:off x="6709616" y="6061844"/>
                <a:ext cx="630438" cy="592328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4" name="Parallelogramm 13"/>
              <p:cNvSpPr/>
              <p:nvPr/>
            </p:nvSpPr>
            <p:spPr bwMode="auto">
              <a:xfrm>
                <a:off x="7413188" y="6061844"/>
                <a:ext cx="630438" cy="592328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5" name="Parallelogramm 14"/>
              <p:cNvSpPr/>
              <p:nvPr/>
            </p:nvSpPr>
            <p:spPr bwMode="auto">
              <a:xfrm>
                <a:off x="8124388" y="6061844"/>
                <a:ext cx="630438" cy="592328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</p:grpSp>
      <p:grpSp>
        <p:nvGrpSpPr>
          <p:cNvPr id="22" name="Gruppierung 21"/>
          <p:cNvGrpSpPr/>
          <p:nvPr userDrawn="1"/>
        </p:nvGrpSpPr>
        <p:grpSpPr>
          <a:xfrm>
            <a:off x="2587960" y="2984548"/>
            <a:ext cx="4926351" cy="389740"/>
            <a:chOff x="2587960" y="4027999"/>
            <a:chExt cx="4926351" cy="389740"/>
          </a:xfrm>
        </p:grpSpPr>
        <p:sp>
          <p:nvSpPr>
            <p:cNvPr id="23" name="Parallelogramm 22"/>
            <p:cNvSpPr/>
            <p:nvPr userDrawn="1"/>
          </p:nvSpPr>
          <p:spPr bwMode="auto">
            <a:xfrm>
              <a:off x="2587960" y="4027999"/>
              <a:ext cx="463537" cy="389740"/>
            </a:xfrm>
            <a:prstGeom prst="parallelogram">
              <a:avLst>
                <a:gd name="adj" fmla="val 99957"/>
              </a:avLst>
            </a:prstGeom>
            <a:solidFill>
              <a:srgbClr val="39A0A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rgbClr val="666369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24" name="Parallelogramm 23"/>
            <p:cNvSpPr/>
            <p:nvPr userDrawn="1"/>
          </p:nvSpPr>
          <p:spPr bwMode="auto">
            <a:xfrm>
              <a:off x="3481786" y="4027999"/>
              <a:ext cx="463537" cy="389740"/>
            </a:xfrm>
            <a:prstGeom prst="parallelogram">
              <a:avLst>
                <a:gd name="adj" fmla="val 99957"/>
              </a:avLst>
            </a:prstGeom>
            <a:solidFill>
              <a:srgbClr val="3B8A9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rgbClr val="666369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25" name="Parallelogramm 24"/>
            <p:cNvSpPr/>
            <p:nvPr userDrawn="1"/>
          </p:nvSpPr>
          <p:spPr bwMode="auto">
            <a:xfrm>
              <a:off x="4369066" y="4027999"/>
              <a:ext cx="463537" cy="389740"/>
            </a:xfrm>
            <a:prstGeom prst="parallelogram">
              <a:avLst>
                <a:gd name="adj" fmla="val 99957"/>
              </a:avLst>
            </a:prstGeom>
            <a:solidFill>
              <a:srgbClr val="3D6D8C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rgbClr val="666369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26" name="Parallelogramm 25"/>
            <p:cNvSpPr/>
            <p:nvPr userDrawn="1"/>
          </p:nvSpPr>
          <p:spPr bwMode="auto">
            <a:xfrm>
              <a:off x="5264146" y="4027999"/>
              <a:ext cx="463537" cy="389740"/>
            </a:xfrm>
            <a:prstGeom prst="parallelogram">
              <a:avLst>
                <a:gd name="adj" fmla="val 99957"/>
              </a:avLst>
            </a:prstGeom>
            <a:solidFill>
              <a:srgbClr val="3F577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rgbClr val="666369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27" name="Parallelogramm 26"/>
            <p:cNvSpPr/>
            <p:nvPr userDrawn="1"/>
          </p:nvSpPr>
          <p:spPr bwMode="auto">
            <a:xfrm>
              <a:off x="6157479" y="4027999"/>
              <a:ext cx="463537" cy="389740"/>
            </a:xfrm>
            <a:prstGeom prst="parallelogram">
              <a:avLst>
                <a:gd name="adj" fmla="val 99957"/>
              </a:avLst>
            </a:prstGeom>
            <a:solidFill>
              <a:srgbClr val="40427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rgbClr val="666369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28" name="Parallelogramm 27"/>
            <p:cNvSpPr/>
            <p:nvPr userDrawn="1"/>
          </p:nvSpPr>
          <p:spPr bwMode="auto">
            <a:xfrm>
              <a:off x="7050774" y="4027999"/>
              <a:ext cx="463537" cy="389740"/>
            </a:xfrm>
            <a:prstGeom prst="parallelogram">
              <a:avLst>
                <a:gd name="adj" fmla="val 99957"/>
              </a:avLst>
            </a:prstGeom>
            <a:solidFill>
              <a:srgbClr val="422B6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rgbClr val="666369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</p:grpSp>
      <p:pic>
        <p:nvPicPr>
          <p:cNvPr id="29" name="Bild 2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200" y="455837"/>
            <a:ext cx="2237030" cy="65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670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uppierung 58"/>
          <p:cNvGrpSpPr/>
          <p:nvPr userDrawn="1"/>
        </p:nvGrpSpPr>
        <p:grpSpPr>
          <a:xfrm>
            <a:off x="-7816" y="0"/>
            <a:ext cx="9159631" cy="5143500"/>
            <a:chOff x="-7816" y="0"/>
            <a:chExt cx="9159631" cy="5143500"/>
          </a:xfrm>
        </p:grpSpPr>
        <p:grpSp>
          <p:nvGrpSpPr>
            <p:cNvPr id="25" name="Gruppierung 24"/>
            <p:cNvGrpSpPr/>
            <p:nvPr userDrawn="1"/>
          </p:nvGrpSpPr>
          <p:grpSpPr>
            <a:xfrm>
              <a:off x="-7816" y="0"/>
              <a:ext cx="9159631" cy="5143500"/>
              <a:chOff x="-7816" y="0"/>
              <a:chExt cx="9159631" cy="5143500"/>
            </a:xfrm>
          </p:grpSpPr>
          <p:grpSp>
            <p:nvGrpSpPr>
              <p:cNvPr id="26" name="Gruppierung 25"/>
              <p:cNvGrpSpPr/>
              <p:nvPr userDrawn="1"/>
            </p:nvGrpSpPr>
            <p:grpSpPr>
              <a:xfrm>
                <a:off x="-7816" y="0"/>
                <a:ext cx="9159631" cy="5143500"/>
                <a:chOff x="-7816" y="0"/>
                <a:chExt cx="9159631" cy="5143500"/>
              </a:xfrm>
            </p:grpSpPr>
            <p:cxnSp>
              <p:nvCxnSpPr>
                <p:cNvPr id="28" name="Gerade Verbindung 27"/>
                <p:cNvCxnSpPr/>
                <p:nvPr userDrawn="1"/>
              </p:nvCxnSpPr>
              <p:spPr bwMode="auto">
                <a:xfrm>
                  <a:off x="530225" y="0"/>
                  <a:ext cx="0" cy="514350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9" name="Gerade Verbindung 28"/>
                <p:cNvCxnSpPr/>
                <p:nvPr userDrawn="1"/>
              </p:nvCxnSpPr>
              <p:spPr bwMode="auto">
                <a:xfrm>
                  <a:off x="8615685" y="0"/>
                  <a:ext cx="0" cy="514350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0" name="Gerade Verbindung 29"/>
                <p:cNvCxnSpPr/>
                <p:nvPr userDrawn="1"/>
              </p:nvCxnSpPr>
              <p:spPr bwMode="auto">
                <a:xfrm>
                  <a:off x="7815" y="1201842"/>
                  <a:ext cx="9144000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1" name="Gerade Verbindung 30"/>
                <p:cNvCxnSpPr/>
                <p:nvPr userDrawn="1"/>
              </p:nvCxnSpPr>
              <p:spPr bwMode="auto">
                <a:xfrm>
                  <a:off x="0" y="580012"/>
                  <a:ext cx="9144000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2" name="Gerade Verbindung 31"/>
                <p:cNvCxnSpPr/>
                <p:nvPr userDrawn="1"/>
              </p:nvCxnSpPr>
              <p:spPr bwMode="auto">
                <a:xfrm>
                  <a:off x="-7816" y="4814186"/>
                  <a:ext cx="9144000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3" name="Gerade Verbindung 32"/>
                <p:cNvCxnSpPr/>
                <p:nvPr userDrawn="1"/>
              </p:nvCxnSpPr>
              <p:spPr bwMode="auto">
                <a:xfrm>
                  <a:off x="7956376" y="0"/>
                  <a:ext cx="0" cy="514350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4" name="Gerade Verbindung 33"/>
                <p:cNvCxnSpPr/>
                <p:nvPr userDrawn="1"/>
              </p:nvCxnSpPr>
              <p:spPr bwMode="auto">
                <a:xfrm>
                  <a:off x="0" y="4515966"/>
                  <a:ext cx="9144000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27" name="Gerade Verbindung 26"/>
              <p:cNvCxnSpPr/>
              <p:nvPr userDrawn="1"/>
            </p:nvCxnSpPr>
            <p:spPr bwMode="auto">
              <a:xfrm>
                <a:off x="0" y="928439"/>
                <a:ext cx="91440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55" name="Gerade Verbindung 54"/>
            <p:cNvCxnSpPr/>
            <p:nvPr userDrawn="1"/>
          </p:nvCxnSpPr>
          <p:spPr bwMode="auto">
            <a:xfrm>
              <a:off x="3572273" y="0"/>
              <a:ext cx="0" cy="514350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>
              <a:off x="3419872" y="0"/>
              <a:ext cx="0" cy="514350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>
              <a:off x="4641850" y="0"/>
              <a:ext cx="0" cy="514350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>
              <a:off x="4489449" y="0"/>
              <a:ext cx="0" cy="514350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1040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11" name="Rectangle 27"/>
          <p:cNvSpPr>
            <a:spLocks noGrp="1" noChangeArrowheads="1"/>
          </p:cNvSpPr>
          <p:nvPr>
            <p:ph type="ctrTitle" sz="quarter"/>
          </p:nvPr>
        </p:nvSpPr>
        <p:spPr>
          <a:xfrm>
            <a:off x="522001" y="3712578"/>
            <a:ext cx="8077201" cy="459121"/>
          </a:xfrm>
        </p:spPr>
        <p:txBody>
          <a:bodyPr anchor="b"/>
          <a:lstStyle>
            <a:lvl1pPr>
              <a:lnSpc>
                <a:spcPts val="4000"/>
              </a:lnSpc>
              <a:defRPr sz="2700" cap="all" baseline="0">
                <a:solidFill>
                  <a:schemeClr val="accent2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42012" name="Rectangle 2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0226" y="4191930"/>
            <a:ext cx="8074025" cy="600768"/>
          </a:xfrm>
        </p:spPr>
        <p:txBody>
          <a:bodyPr/>
          <a:lstStyle>
            <a:lvl1pPr marL="0" indent="0">
              <a:buFont typeface="Wingdings" pitchFamily="-65" charset="2"/>
              <a:buNone/>
              <a:defRPr sz="2000">
                <a:solidFill>
                  <a:schemeClr val="accent3"/>
                </a:solidFill>
              </a:defRPr>
            </a:lvl1pPr>
          </a:lstStyle>
          <a:p>
            <a:r>
              <a:rPr lang="de-DE" noProof="0"/>
              <a:t>Master-Untertitelformat bearbeiten</a:t>
            </a:r>
            <a:endParaRPr lang="en-GB" noProof="0" dirty="0"/>
          </a:p>
        </p:txBody>
      </p: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 bwMode="auto">
          <a:xfrm>
            <a:off x="533402" y="1435578"/>
            <a:ext cx="8084447" cy="2249098"/>
          </a:xfrm>
          <a:custGeom>
            <a:avLst/>
            <a:gdLst>
              <a:gd name="connsiteX0" fmla="*/ 0 w 8084447"/>
              <a:gd name="connsiteY0" fmla="*/ 0 h 2249098"/>
              <a:gd name="connsiteX1" fmla="*/ 8083969 w 8084447"/>
              <a:gd name="connsiteY1" fmla="*/ 0 h 2249098"/>
              <a:gd name="connsiteX2" fmla="*/ 8084277 w 8084447"/>
              <a:gd name="connsiteY2" fmla="*/ 352027 h 2249098"/>
              <a:gd name="connsiteX3" fmla="*/ 8083685 w 8084447"/>
              <a:gd name="connsiteY3" fmla="*/ 1586625 h 2249098"/>
              <a:gd name="connsiteX4" fmla="*/ 7426138 w 8084447"/>
              <a:gd name="connsiteY4" fmla="*/ 2249098 h 2249098"/>
              <a:gd name="connsiteX5" fmla="*/ 0 w 8084447"/>
              <a:gd name="connsiteY5" fmla="*/ 2245923 h 2249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84447" h="2249098">
                <a:moveTo>
                  <a:pt x="0" y="0"/>
                </a:moveTo>
                <a:lnTo>
                  <a:pt x="8083969" y="0"/>
                </a:lnTo>
                <a:lnTo>
                  <a:pt x="8084277" y="352027"/>
                </a:lnTo>
                <a:cubicBezTo>
                  <a:pt x="8084578" y="798937"/>
                  <a:pt x="8084538" y="1221624"/>
                  <a:pt x="8083685" y="1586625"/>
                </a:cubicBezTo>
                <a:lnTo>
                  <a:pt x="7426138" y="2249098"/>
                </a:lnTo>
                <a:lnTo>
                  <a:pt x="0" y="2245923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GB" noProof="0"/>
          </a:p>
        </p:txBody>
      </p:sp>
      <p:pic>
        <p:nvPicPr>
          <p:cNvPr id="7" name="Bild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200" y="455837"/>
            <a:ext cx="2237030" cy="659637"/>
          </a:xfrm>
          <a:prstGeom prst="rect">
            <a:avLst/>
          </a:prstGeom>
        </p:spPr>
      </p:pic>
      <p:grpSp>
        <p:nvGrpSpPr>
          <p:cNvPr id="9" name="Gruppierung 8"/>
          <p:cNvGrpSpPr/>
          <p:nvPr userDrawn="1"/>
        </p:nvGrpSpPr>
        <p:grpSpPr>
          <a:xfrm>
            <a:off x="4283968" y="4703373"/>
            <a:ext cx="4461586" cy="456303"/>
            <a:chOff x="3435423" y="6319903"/>
            <a:chExt cx="5385049" cy="550749"/>
          </a:xfrm>
        </p:grpSpPr>
        <p:grpSp>
          <p:nvGrpSpPr>
            <p:cNvPr id="10" name="Gruppierung 9"/>
            <p:cNvGrpSpPr/>
            <p:nvPr userDrawn="1"/>
          </p:nvGrpSpPr>
          <p:grpSpPr>
            <a:xfrm>
              <a:off x="5762625" y="6553928"/>
              <a:ext cx="3057847" cy="316724"/>
              <a:chOff x="5762625" y="6553928"/>
              <a:chExt cx="3057847" cy="316724"/>
            </a:xfrm>
          </p:grpSpPr>
          <p:cxnSp>
            <p:nvCxnSpPr>
              <p:cNvPr id="26" name="Gerade Verbindung 25"/>
              <p:cNvCxnSpPr/>
              <p:nvPr userDrawn="1"/>
            </p:nvCxnSpPr>
            <p:spPr bwMode="auto">
              <a:xfrm flipV="1">
                <a:off x="6022272" y="6597352"/>
                <a:ext cx="270589" cy="27058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Gerade Verbindung 26"/>
              <p:cNvCxnSpPr/>
              <p:nvPr userDrawn="1"/>
            </p:nvCxnSpPr>
            <p:spPr bwMode="auto">
              <a:xfrm flipV="1">
                <a:off x="6282861" y="6597352"/>
                <a:ext cx="268441" cy="26844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Gerade Verbindung 27"/>
              <p:cNvCxnSpPr/>
              <p:nvPr userDrawn="1"/>
            </p:nvCxnSpPr>
            <p:spPr bwMode="auto">
              <a:xfrm flipV="1">
                <a:off x="6541302" y="6597352"/>
                <a:ext cx="268861" cy="26886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Gerade Verbindung 28"/>
              <p:cNvCxnSpPr/>
              <p:nvPr userDrawn="1"/>
            </p:nvCxnSpPr>
            <p:spPr bwMode="auto">
              <a:xfrm flipV="1">
                <a:off x="6800163" y="6597352"/>
                <a:ext cx="270000" cy="2700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Gerade Verbindung 29"/>
              <p:cNvCxnSpPr/>
              <p:nvPr userDrawn="1"/>
            </p:nvCxnSpPr>
            <p:spPr bwMode="auto">
              <a:xfrm flipV="1">
                <a:off x="7060163" y="6597352"/>
                <a:ext cx="269194" cy="26919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Gerade Verbindung 30"/>
              <p:cNvCxnSpPr/>
              <p:nvPr userDrawn="1"/>
            </p:nvCxnSpPr>
            <p:spPr bwMode="auto">
              <a:xfrm flipV="1">
                <a:off x="7319357" y="6597352"/>
                <a:ext cx="269572" cy="269573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Gerade Verbindung 31"/>
              <p:cNvCxnSpPr/>
              <p:nvPr userDrawn="1"/>
            </p:nvCxnSpPr>
            <p:spPr bwMode="auto">
              <a:xfrm flipV="1">
                <a:off x="8362950" y="6597352"/>
                <a:ext cx="272105" cy="27210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Gerade Verbindung 32"/>
              <p:cNvCxnSpPr/>
              <p:nvPr userDrawn="1"/>
            </p:nvCxnSpPr>
            <p:spPr bwMode="auto">
              <a:xfrm flipV="1">
                <a:off x="8099651" y="6597352"/>
                <a:ext cx="273300" cy="2733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Gerade Verbindung 33"/>
              <p:cNvCxnSpPr/>
              <p:nvPr userDrawn="1"/>
            </p:nvCxnSpPr>
            <p:spPr bwMode="auto">
              <a:xfrm flipV="1">
                <a:off x="7840484" y="6597352"/>
                <a:ext cx="269167" cy="269167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Gerade Verbindung 34"/>
              <p:cNvCxnSpPr/>
              <p:nvPr userDrawn="1"/>
            </p:nvCxnSpPr>
            <p:spPr bwMode="auto">
              <a:xfrm flipV="1">
                <a:off x="7578929" y="6597352"/>
                <a:ext cx="271555" cy="27155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" name="Gerade Verbindung 35"/>
              <p:cNvCxnSpPr/>
              <p:nvPr userDrawn="1"/>
            </p:nvCxnSpPr>
            <p:spPr bwMode="auto">
              <a:xfrm flipV="1">
                <a:off x="5762625" y="6597352"/>
                <a:ext cx="269647" cy="26964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7" name="Rechteck 36"/>
              <p:cNvSpPr/>
              <p:nvPr userDrawn="1"/>
            </p:nvSpPr>
            <p:spPr bwMode="auto">
              <a:xfrm>
                <a:off x="5937229" y="6553928"/>
                <a:ext cx="2883243" cy="6666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grpSp>
          <p:nvGrpSpPr>
            <p:cNvPr id="11" name="Gruppierung 10"/>
            <p:cNvGrpSpPr/>
            <p:nvPr userDrawn="1"/>
          </p:nvGrpSpPr>
          <p:grpSpPr>
            <a:xfrm>
              <a:off x="3435423" y="6319903"/>
              <a:ext cx="3287808" cy="359542"/>
              <a:chOff x="3804474" y="5925146"/>
              <a:chExt cx="3287808" cy="359542"/>
            </a:xfrm>
          </p:grpSpPr>
          <p:sp>
            <p:nvSpPr>
              <p:cNvPr id="12" name="Parallelogramm 11"/>
              <p:cNvSpPr/>
              <p:nvPr userDrawn="1"/>
            </p:nvSpPr>
            <p:spPr bwMode="auto">
              <a:xfrm>
                <a:off x="380447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9EA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3" name="Parallelogramm 12"/>
              <p:cNvSpPr/>
              <p:nvPr userDrawn="1"/>
            </p:nvSpPr>
            <p:spPr bwMode="auto">
              <a:xfrm>
                <a:off x="6678282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00B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4" name="Parallelogramm 13"/>
              <p:cNvSpPr/>
              <p:nvPr userDrawn="1"/>
            </p:nvSpPr>
            <p:spPr bwMode="auto">
              <a:xfrm>
                <a:off x="641702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215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5" name="Parallelogramm 14"/>
              <p:cNvSpPr/>
              <p:nvPr userDrawn="1"/>
            </p:nvSpPr>
            <p:spPr bwMode="auto">
              <a:xfrm>
                <a:off x="615576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376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6" name="Parallelogramm 15"/>
              <p:cNvSpPr/>
              <p:nvPr userDrawn="1"/>
            </p:nvSpPr>
            <p:spPr bwMode="auto">
              <a:xfrm>
                <a:off x="589451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4A7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7" name="Parallelogramm 16"/>
              <p:cNvSpPr/>
              <p:nvPr userDrawn="1"/>
            </p:nvSpPr>
            <p:spPr bwMode="auto">
              <a:xfrm>
                <a:off x="563325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587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8" name="Parallelogramm 17"/>
              <p:cNvSpPr/>
              <p:nvPr userDrawn="1"/>
            </p:nvSpPr>
            <p:spPr bwMode="auto">
              <a:xfrm>
                <a:off x="537200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658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1" name="Parallelogramm 20"/>
              <p:cNvSpPr/>
              <p:nvPr userDrawn="1"/>
            </p:nvSpPr>
            <p:spPr bwMode="auto">
              <a:xfrm>
                <a:off x="511074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749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2" name="Parallelogramm 21"/>
              <p:cNvSpPr/>
              <p:nvPr userDrawn="1"/>
            </p:nvSpPr>
            <p:spPr bwMode="auto">
              <a:xfrm>
                <a:off x="484949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819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3" name="Parallelogramm 22"/>
              <p:cNvSpPr/>
              <p:nvPr userDrawn="1"/>
            </p:nvSpPr>
            <p:spPr bwMode="auto">
              <a:xfrm>
                <a:off x="458823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8DA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4" name="Parallelogramm 23"/>
              <p:cNvSpPr/>
              <p:nvPr userDrawn="1"/>
            </p:nvSpPr>
            <p:spPr bwMode="auto">
              <a:xfrm>
                <a:off x="432698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4A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5" name="Parallelogramm 24"/>
              <p:cNvSpPr/>
              <p:nvPr userDrawn="1"/>
            </p:nvSpPr>
            <p:spPr bwMode="auto">
              <a:xfrm>
                <a:off x="406572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AA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11" name="Rectangle 27"/>
          <p:cNvSpPr>
            <a:spLocks noGrp="1" noChangeArrowheads="1"/>
          </p:cNvSpPr>
          <p:nvPr>
            <p:ph type="ctrTitle" sz="quarter"/>
          </p:nvPr>
        </p:nvSpPr>
        <p:spPr>
          <a:xfrm>
            <a:off x="522001" y="1296000"/>
            <a:ext cx="8077201" cy="816769"/>
          </a:xfrm>
        </p:spPr>
        <p:txBody>
          <a:bodyPr anchor="b"/>
          <a:lstStyle>
            <a:lvl1pPr>
              <a:lnSpc>
                <a:spcPts val="4000"/>
              </a:lnSpc>
              <a:defRPr sz="2700" cap="all" baseline="0">
                <a:solidFill>
                  <a:schemeClr val="accent2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42012" name="Rectangle 2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0226" y="2133000"/>
            <a:ext cx="8074025" cy="895950"/>
          </a:xfrm>
        </p:spPr>
        <p:txBody>
          <a:bodyPr/>
          <a:lstStyle>
            <a:lvl1pPr marL="0" indent="0">
              <a:buFont typeface="Wingdings" pitchFamily="-65" charset="2"/>
              <a:buNone/>
              <a:defRPr sz="2000">
                <a:solidFill>
                  <a:schemeClr val="accent3"/>
                </a:solidFill>
              </a:defRPr>
            </a:lvl1pPr>
          </a:lstStyle>
          <a:p>
            <a:r>
              <a:rPr lang="de-DE" noProof="0"/>
              <a:t>Master-Untertitelformat bearbeiten</a:t>
            </a:r>
            <a:endParaRPr lang="en-GB" noProof="0" dirty="0"/>
          </a:p>
        </p:txBody>
      </p:sp>
      <p:pic>
        <p:nvPicPr>
          <p:cNvPr id="6" name="Bild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200" y="455837"/>
            <a:ext cx="2237030" cy="659637"/>
          </a:xfrm>
          <a:prstGeom prst="rect">
            <a:avLst/>
          </a:prstGeom>
        </p:spPr>
      </p:pic>
      <p:grpSp>
        <p:nvGrpSpPr>
          <p:cNvPr id="7" name="Gruppierung 6"/>
          <p:cNvGrpSpPr/>
          <p:nvPr userDrawn="1"/>
        </p:nvGrpSpPr>
        <p:grpSpPr>
          <a:xfrm>
            <a:off x="3635896" y="3840832"/>
            <a:ext cx="5508104" cy="1302668"/>
            <a:chOff x="3635896" y="5555331"/>
            <a:chExt cx="5508104" cy="1302668"/>
          </a:xfrm>
        </p:grpSpPr>
        <p:sp>
          <p:nvSpPr>
            <p:cNvPr id="8" name="Parallelogramm 7"/>
            <p:cNvSpPr/>
            <p:nvPr/>
          </p:nvSpPr>
          <p:spPr bwMode="auto">
            <a:xfrm>
              <a:off x="4957911" y="5558506"/>
              <a:ext cx="2483505" cy="1299493"/>
            </a:xfrm>
            <a:prstGeom prst="parallelogram">
              <a:avLst>
                <a:gd name="adj" fmla="val 99957"/>
              </a:avLst>
            </a:prstGeom>
            <a:gradFill>
              <a:gsLst>
                <a:gs pos="0">
                  <a:srgbClr val="3A9EAA"/>
                </a:gs>
                <a:gs pos="100000">
                  <a:srgbClr val="3D7591"/>
                </a:gs>
              </a:gsLst>
              <a:lin ang="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rgbClr val="666369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9" name="Freihandform 8"/>
            <p:cNvSpPr/>
            <p:nvPr/>
          </p:nvSpPr>
          <p:spPr bwMode="auto">
            <a:xfrm>
              <a:off x="8348187" y="6061844"/>
              <a:ext cx="795813" cy="796155"/>
            </a:xfrm>
            <a:custGeom>
              <a:avLst/>
              <a:gdLst>
                <a:gd name="connsiteX0" fmla="*/ 718073 w 718073"/>
                <a:gd name="connsiteY0" fmla="*/ 0 h 718382"/>
                <a:gd name="connsiteX1" fmla="*/ 718073 w 718073"/>
                <a:gd name="connsiteY1" fmla="*/ 718382 h 718382"/>
                <a:gd name="connsiteX2" fmla="*/ 0 w 718073"/>
                <a:gd name="connsiteY2" fmla="*/ 718382 h 718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8073" h="718382">
                  <a:moveTo>
                    <a:pt x="718073" y="0"/>
                  </a:moveTo>
                  <a:lnTo>
                    <a:pt x="718073" y="718382"/>
                  </a:lnTo>
                  <a:lnTo>
                    <a:pt x="0" y="718382"/>
                  </a:lnTo>
                  <a:close/>
                </a:path>
              </a:pathLst>
            </a:custGeom>
            <a:solidFill>
              <a:srgbClr val="3D759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rgbClr val="666369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grpSp>
          <p:nvGrpSpPr>
            <p:cNvPr id="11" name="Gruppierung 10"/>
            <p:cNvGrpSpPr/>
            <p:nvPr/>
          </p:nvGrpSpPr>
          <p:grpSpPr>
            <a:xfrm>
              <a:off x="3635896" y="5555331"/>
              <a:ext cx="2170426" cy="299369"/>
              <a:chOff x="3635896" y="5555331"/>
              <a:chExt cx="2170426" cy="299369"/>
            </a:xfrm>
          </p:grpSpPr>
          <p:sp>
            <p:nvSpPr>
              <p:cNvPr id="16" name="Parallelogramm 15"/>
              <p:cNvSpPr/>
              <p:nvPr/>
            </p:nvSpPr>
            <p:spPr bwMode="auto">
              <a:xfrm>
                <a:off x="3635896" y="5555331"/>
                <a:ext cx="337503" cy="299369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7" name="Parallelogramm 16"/>
              <p:cNvSpPr/>
              <p:nvPr/>
            </p:nvSpPr>
            <p:spPr bwMode="auto">
              <a:xfrm>
                <a:off x="4002481" y="5555331"/>
                <a:ext cx="337503" cy="299369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8" name="Parallelogramm 17"/>
              <p:cNvSpPr/>
              <p:nvPr/>
            </p:nvSpPr>
            <p:spPr bwMode="auto">
              <a:xfrm>
                <a:off x="4369066" y="5555331"/>
                <a:ext cx="337503" cy="299369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9" name="Parallelogramm 18"/>
              <p:cNvSpPr/>
              <p:nvPr/>
            </p:nvSpPr>
            <p:spPr bwMode="auto">
              <a:xfrm>
                <a:off x="4735651" y="5555331"/>
                <a:ext cx="337503" cy="299369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0" name="Parallelogramm 19"/>
              <p:cNvSpPr/>
              <p:nvPr/>
            </p:nvSpPr>
            <p:spPr bwMode="auto">
              <a:xfrm>
                <a:off x="5102236" y="5555331"/>
                <a:ext cx="337503" cy="299369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1" name="Parallelogramm 20"/>
              <p:cNvSpPr/>
              <p:nvPr/>
            </p:nvSpPr>
            <p:spPr bwMode="auto">
              <a:xfrm>
                <a:off x="5468819" y="5555331"/>
                <a:ext cx="337503" cy="299369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grpSp>
          <p:nvGrpSpPr>
            <p:cNvPr id="12" name="Gruppierung 11"/>
            <p:cNvGrpSpPr/>
            <p:nvPr/>
          </p:nvGrpSpPr>
          <p:grpSpPr>
            <a:xfrm>
              <a:off x="6732240" y="6061844"/>
              <a:ext cx="2045210" cy="592328"/>
              <a:chOff x="6709616" y="6061844"/>
              <a:chExt cx="2045210" cy="592328"/>
            </a:xfrm>
          </p:grpSpPr>
          <p:sp>
            <p:nvSpPr>
              <p:cNvPr id="13" name="Parallelogramm 12"/>
              <p:cNvSpPr/>
              <p:nvPr/>
            </p:nvSpPr>
            <p:spPr bwMode="auto">
              <a:xfrm>
                <a:off x="6709616" y="6061844"/>
                <a:ext cx="630438" cy="592328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4" name="Parallelogramm 13"/>
              <p:cNvSpPr/>
              <p:nvPr/>
            </p:nvSpPr>
            <p:spPr bwMode="auto">
              <a:xfrm>
                <a:off x="7413188" y="6061844"/>
                <a:ext cx="630438" cy="592328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5" name="Parallelogramm 14"/>
              <p:cNvSpPr/>
              <p:nvPr/>
            </p:nvSpPr>
            <p:spPr bwMode="auto">
              <a:xfrm>
                <a:off x="8124388" y="6061844"/>
                <a:ext cx="630438" cy="592328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Inhaltsplatzhalter 17"/>
          <p:cNvSpPr>
            <a:spLocks noGrp="1"/>
          </p:cNvSpPr>
          <p:nvPr>
            <p:ph sz="quarter" idx="12"/>
          </p:nvPr>
        </p:nvSpPr>
        <p:spPr>
          <a:xfrm>
            <a:off x="530225" y="1203598"/>
            <a:ext cx="8085460" cy="3312368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30225" y="267494"/>
            <a:ext cx="6274023" cy="720080"/>
          </a:xfrm>
        </p:spPr>
        <p:txBody>
          <a:bodyPr/>
          <a:lstStyle/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6" name="Rectangle 4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6563" y="4706434"/>
            <a:ext cx="1824037" cy="170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‹Nr.›</a:t>
            </a:fld>
            <a:endParaRPr lang="en-GB" noProof="0"/>
          </a:p>
        </p:txBody>
      </p:sp>
      <p:sp>
        <p:nvSpPr>
          <p:cNvPr id="7" name="Rectangle 5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28434" y="4704862"/>
            <a:ext cx="1905000" cy="171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9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F36B4F74-2901-1B4A-A15E-8C1388FF047B}" type="datetime1">
              <a:rPr lang="en-GB" noProof="0" smtClean="0"/>
              <a:t>18/02/2021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38437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Subtitel Fre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tertitel 2"/>
          <p:cNvSpPr>
            <a:spLocks noGrp="1"/>
          </p:cNvSpPr>
          <p:nvPr>
            <p:ph type="subTitle" idx="1"/>
          </p:nvPr>
        </p:nvSpPr>
        <p:spPr>
          <a:xfrm>
            <a:off x="530226" y="1188597"/>
            <a:ext cx="8080375" cy="218065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2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noProof="0"/>
              <a:t>Master-Untertitelformat bearbeiten</a:t>
            </a:r>
            <a:endParaRPr lang="en-GB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8" name="Inhaltsplatzhalter 17"/>
          <p:cNvSpPr>
            <a:spLocks noGrp="1"/>
          </p:cNvSpPr>
          <p:nvPr>
            <p:ph sz="quarter" idx="12"/>
          </p:nvPr>
        </p:nvSpPr>
        <p:spPr>
          <a:xfrm>
            <a:off x="530225" y="1465119"/>
            <a:ext cx="8085460" cy="3050847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9" name="Rectangle 4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6563" y="4706434"/>
            <a:ext cx="1824037" cy="170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‹Nr.›</a:t>
            </a:fld>
            <a:endParaRPr lang="en-GB" noProof="0"/>
          </a:p>
        </p:txBody>
      </p:sp>
      <p:sp>
        <p:nvSpPr>
          <p:cNvPr id="10" name="Rectangle 5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28434" y="4704862"/>
            <a:ext cx="1905000" cy="171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9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8FC4669-B5B2-424D-A5E6-D35A4A957E17}" type="datetime1">
              <a:rPr lang="en-GB" noProof="0" smtClean="0"/>
              <a:t>18/02/2021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8036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0224" y="1203598"/>
            <a:ext cx="3959225" cy="3312368"/>
          </a:xfrm>
        </p:spPr>
        <p:txBody>
          <a:bodyPr/>
          <a:lstStyle>
            <a:lvl1pPr>
              <a:buClr>
                <a:schemeClr val="tx1"/>
              </a:buClr>
              <a:defRPr sz="1600">
                <a:solidFill>
                  <a:srgbClr val="000C20"/>
                </a:solidFill>
              </a:defRPr>
            </a:lvl1pPr>
            <a:lvl2pPr>
              <a:buClr>
                <a:schemeClr val="accent3"/>
              </a:buClr>
              <a:defRPr sz="1600"/>
            </a:lvl2pPr>
            <a:lvl3pPr>
              <a:buClr>
                <a:schemeClr val="accent3"/>
              </a:buClr>
              <a:defRPr sz="1600"/>
            </a:lvl3pPr>
            <a:lvl4pPr>
              <a:buClr>
                <a:schemeClr val="tx1"/>
              </a:buClr>
              <a:defRPr sz="1600"/>
            </a:lvl4pPr>
            <a:lvl5pPr>
              <a:buClr>
                <a:schemeClr val="tx1"/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5" name="Rectangle 4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7F6EC-59F6-4747-AD02-8B2929E149E7}" type="slidenum">
              <a:rPr lang="en-GB" noProof="0" smtClean="0"/>
              <a:pPr>
                <a:defRPr/>
              </a:pPr>
              <a:t>‹Nr.›</a:t>
            </a:fld>
            <a:endParaRPr lang="en-GB" sz="1400" noProof="0"/>
          </a:p>
        </p:txBody>
      </p:sp>
      <p:sp>
        <p:nvSpPr>
          <p:cNvPr id="6" name="Rectangle 51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2CDA6A-1854-574C-A769-87800A426702}" type="datetime1">
              <a:rPr lang="en-GB" noProof="0" smtClean="0"/>
              <a:t>18/02/2021</a:t>
            </a:fld>
            <a:endParaRPr lang="en-GB" sz="1400" noProof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2"/>
          </p:nvPr>
        </p:nvSpPr>
        <p:spPr bwMode="auto">
          <a:xfrm>
            <a:off x="4644008" y="1201762"/>
            <a:ext cx="3974719" cy="3314204"/>
          </a:xfrm>
          <a:custGeom>
            <a:avLst/>
            <a:gdLst>
              <a:gd name="connsiteX0" fmla="*/ 0 w 3974719"/>
              <a:gd name="connsiteY0" fmla="*/ 0 h 3314204"/>
              <a:gd name="connsiteX1" fmla="*/ 3974719 w 3974719"/>
              <a:gd name="connsiteY1" fmla="*/ 0 h 3314204"/>
              <a:gd name="connsiteX2" fmla="*/ 3973079 w 3974719"/>
              <a:gd name="connsiteY2" fmla="*/ 2650893 h 3314204"/>
              <a:gd name="connsiteX3" fmla="*/ 3315532 w 3974719"/>
              <a:gd name="connsiteY3" fmla="*/ 3314204 h 3314204"/>
              <a:gd name="connsiteX4" fmla="*/ 0 w 3974719"/>
              <a:gd name="connsiteY4" fmla="*/ 3312785 h 3314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4719" h="3314204">
                <a:moveTo>
                  <a:pt x="0" y="0"/>
                </a:moveTo>
                <a:lnTo>
                  <a:pt x="3974719" y="0"/>
                </a:lnTo>
                <a:lnTo>
                  <a:pt x="3973079" y="2650893"/>
                </a:lnTo>
                <a:lnTo>
                  <a:pt x="3315532" y="3314204"/>
                </a:lnTo>
                <a:lnTo>
                  <a:pt x="0" y="3312785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GB" noProof="0"/>
          </a:p>
        </p:txBody>
      </p:sp>
      <p:sp>
        <p:nvSpPr>
          <p:cNvPr id="7" name="Titel 2"/>
          <p:cNvSpPr>
            <a:spLocks noGrp="1"/>
          </p:cNvSpPr>
          <p:nvPr>
            <p:ph type="title"/>
          </p:nvPr>
        </p:nvSpPr>
        <p:spPr>
          <a:xfrm>
            <a:off x="530225" y="339502"/>
            <a:ext cx="6274023" cy="648072"/>
          </a:xfrm>
        </p:spPr>
        <p:txBody>
          <a:bodyPr/>
          <a:lstStyle/>
          <a:p>
            <a:r>
              <a:rPr lang="de-DE" noProof="0"/>
              <a:t>Mastertitelformat bearbeiten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6230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0224" y="1203598"/>
            <a:ext cx="3959225" cy="3312368"/>
          </a:xfrm>
        </p:spPr>
        <p:txBody>
          <a:bodyPr/>
          <a:lstStyle>
            <a:lvl1pPr>
              <a:buClr>
                <a:schemeClr val="tx1"/>
              </a:buClr>
              <a:defRPr sz="1600">
                <a:solidFill>
                  <a:srgbClr val="000C20"/>
                </a:solidFill>
              </a:defRPr>
            </a:lvl1pPr>
            <a:lvl2pPr>
              <a:buClr>
                <a:schemeClr val="accent3"/>
              </a:buClr>
              <a:defRPr sz="1600"/>
            </a:lvl2pPr>
            <a:lvl3pPr>
              <a:buClr>
                <a:schemeClr val="accent3"/>
              </a:buClr>
              <a:defRPr sz="1600"/>
            </a:lvl3pPr>
            <a:lvl4pPr>
              <a:buClr>
                <a:schemeClr val="tx1"/>
              </a:buClr>
              <a:defRPr sz="1600"/>
            </a:lvl4pPr>
            <a:lvl5pPr>
              <a:buClr>
                <a:schemeClr val="tx1"/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5" name="Rectangle 4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7F6EC-59F6-4747-AD02-8B2929E149E7}" type="slidenum">
              <a:rPr lang="en-GB" noProof="0" smtClean="0"/>
              <a:pPr>
                <a:defRPr/>
              </a:pPr>
              <a:t>‹Nr.›</a:t>
            </a:fld>
            <a:endParaRPr lang="en-GB" sz="1400" noProof="0"/>
          </a:p>
        </p:txBody>
      </p:sp>
      <p:sp>
        <p:nvSpPr>
          <p:cNvPr id="6" name="Rectangle 51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2CDA6A-1854-574C-A769-87800A426702}" type="datetime1">
              <a:rPr lang="en-GB" noProof="0" smtClean="0"/>
              <a:t>18/02/2021</a:t>
            </a:fld>
            <a:endParaRPr lang="en-GB" sz="1400" noProof="0"/>
          </a:p>
        </p:txBody>
      </p:sp>
      <p:sp>
        <p:nvSpPr>
          <p:cNvPr id="7" name="Titel 2"/>
          <p:cNvSpPr>
            <a:spLocks noGrp="1"/>
          </p:cNvSpPr>
          <p:nvPr>
            <p:ph type="title"/>
          </p:nvPr>
        </p:nvSpPr>
        <p:spPr>
          <a:xfrm>
            <a:off x="530225" y="339502"/>
            <a:ext cx="6274023" cy="648072"/>
          </a:xfrm>
        </p:spPr>
        <p:txBody>
          <a:bodyPr/>
          <a:lstStyle/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44008" y="1203598"/>
            <a:ext cx="3960440" cy="3312368"/>
          </a:xfrm>
        </p:spPr>
        <p:txBody>
          <a:bodyPr/>
          <a:lstStyle>
            <a:lvl1pPr>
              <a:buClr>
                <a:schemeClr val="tx1"/>
              </a:buClr>
              <a:defRPr sz="1600">
                <a:solidFill>
                  <a:srgbClr val="000C20"/>
                </a:solidFill>
              </a:defRPr>
            </a:lvl1pPr>
            <a:lvl2pPr>
              <a:buClr>
                <a:schemeClr val="accent3"/>
              </a:buClr>
              <a:defRPr sz="1600"/>
            </a:lvl2pPr>
            <a:lvl3pPr>
              <a:buClr>
                <a:schemeClr val="accent3"/>
              </a:buClr>
              <a:defRPr sz="1600"/>
            </a:lvl3pPr>
            <a:lvl4pPr>
              <a:buClr>
                <a:schemeClr val="tx1"/>
              </a:buClr>
              <a:defRPr sz="1600"/>
            </a:lvl4pPr>
            <a:lvl5pPr>
              <a:buClr>
                <a:schemeClr val="tx1"/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03888D3A-B182-8949-9F70-1309707E4E20}" type="slidenum">
              <a:rPr lang="en-GB" noProof="0" smtClean="0"/>
              <a:pPr>
                <a:defRPr/>
              </a:pPr>
              <a:t>‹Nr.›</a:t>
            </a:fld>
            <a:endParaRPr lang="en-GB" sz="1400" noProof="0"/>
          </a:p>
        </p:txBody>
      </p:sp>
      <p:sp>
        <p:nvSpPr>
          <p:cNvPr id="4" name="Rectangle 51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198AD64C-CCF5-CC4A-BA46-EEB0FF8EC03D}" type="datetime1">
              <a:rPr lang="en-GB" noProof="0" smtClean="0"/>
              <a:t>18/02/2021</a:t>
            </a:fld>
            <a:endParaRPr lang="en-GB" sz="1400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2"/>
          </p:nvPr>
        </p:nvSpPr>
        <p:spPr bwMode="auto">
          <a:xfrm>
            <a:off x="533104" y="1201762"/>
            <a:ext cx="8085623" cy="3314204"/>
          </a:xfrm>
          <a:custGeom>
            <a:avLst/>
            <a:gdLst>
              <a:gd name="connsiteX0" fmla="*/ 0 w 8085623"/>
              <a:gd name="connsiteY0" fmla="*/ 0 h 3310018"/>
              <a:gd name="connsiteX1" fmla="*/ 8085623 w 8085623"/>
              <a:gd name="connsiteY1" fmla="*/ 0 h 3310018"/>
              <a:gd name="connsiteX2" fmla="*/ 8083983 w 8085623"/>
              <a:gd name="connsiteY2" fmla="*/ 2647545 h 3310018"/>
              <a:gd name="connsiteX3" fmla="*/ 7426436 w 8085623"/>
              <a:gd name="connsiteY3" fmla="*/ 3310018 h 3310018"/>
              <a:gd name="connsiteX4" fmla="*/ 298 w 8085623"/>
              <a:gd name="connsiteY4" fmla="*/ 3306843 h 3310018"/>
              <a:gd name="connsiteX5" fmla="*/ 1 w 8085623"/>
              <a:gd name="connsiteY5" fmla="*/ 47868 h 33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85623" h="3310018">
                <a:moveTo>
                  <a:pt x="0" y="0"/>
                </a:moveTo>
                <a:lnTo>
                  <a:pt x="8085623" y="0"/>
                </a:lnTo>
                <a:lnTo>
                  <a:pt x="8083983" y="2647545"/>
                </a:lnTo>
                <a:lnTo>
                  <a:pt x="7426436" y="3310018"/>
                </a:lnTo>
                <a:lnTo>
                  <a:pt x="298" y="3306843"/>
                </a:lnTo>
                <a:cubicBezTo>
                  <a:pt x="1092" y="2026744"/>
                  <a:pt x="100" y="1134193"/>
                  <a:pt x="1" y="47868"/>
                </a:cubicBez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GB" noProof="0"/>
          </a:p>
        </p:txBody>
      </p:sp>
      <p:grpSp>
        <p:nvGrpSpPr>
          <p:cNvPr id="7" name="Gruppierung 6"/>
          <p:cNvGrpSpPr/>
          <p:nvPr userDrawn="1"/>
        </p:nvGrpSpPr>
        <p:grpSpPr>
          <a:xfrm>
            <a:off x="4283968" y="4703373"/>
            <a:ext cx="4461586" cy="456303"/>
            <a:chOff x="3435423" y="6319903"/>
            <a:chExt cx="5385049" cy="550749"/>
          </a:xfrm>
        </p:grpSpPr>
        <p:grpSp>
          <p:nvGrpSpPr>
            <p:cNvPr id="8" name="Gruppierung 7"/>
            <p:cNvGrpSpPr/>
            <p:nvPr userDrawn="1"/>
          </p:nvGrpSpPr>
          <p:grpSpPr>
            <a:xfrm>
              <a:off x="5762625" y="6553928"/>
              <a:ext cx="3057847" cy="316724"/>
              <a:chOff x="5762625" y="6553928"/>
              <a:chExt cx="3057847" cy="316724"/>
            </a:xfrm>
          </p:grpSpPr>
          <p:cxnSp>
            <p:nvCxnSpPr>
              <p:cNvPr id="24" name="Gerade Verbindung 23"/>
              <p:cNvCxnSpPr/>
              <p:nvPr userDrawn="1"/>
            </p:nvCxnSpPr>
            <p:spPr bwMode="auto">
              <a:xfrm flipV="1">
                <a:off x="6022272" y="6597352"/>
                <a:ext cx="270589" cy="27058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Gerade Verbindung 24"/>
              <p:cNvCxnSpPr/>
              <p:nvPr userDrawn="1"/>
            </p:nvCxnSpPr>
            <p:spPr bwMode="auto">
              <a:xfrm flipV="1">
                <a:off x="6282861" y="6597352"/>
                <a:ext cx="268441" cy="26844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Gerade Verbindung 25"/>
              <p:cNvCxnSpPr/>
              <p:nvPr userDrawn="1"/>
            </p:nvCxnSpPr>
            <p:spPr bwMode="auto">
              <a:xfrm flipV="1">
                <a:off x="6541302" y="6597352"/>
                <a:ext cx="268861" cy="26886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Gerade Verbindung 26"/>
              <p:cNvCxnSpPr/>
              <p:nvPr userDrawn="1"/>
            </p:nvCxnSpPr>
            <p:spPr bwMode="auto">
              <a:xfrm flipV="1">
                <a:off x="6800163" y="6597352"/>
                <a:ext cx="270000" cy="2700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Gerade Verbindung 27"/>
              <p:cNvCxnSpPr/>
              <p:nvPr userDrawn="1"/>
            </p:nvCxnSpPr>
            <p:spPr bwMode="auto">
              <a:xfrm flipV="1">
                <a:off x="7060163" y="6597352"/>
                <a:ext cx="269194" cy="26919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Gerade Verbindung 28"/>
              <p:cNvCxnSpPr/>
              <p:nvPr userDrawn="1"/>
            </p:nvCxnSpPr>
            <p:spPr bwMode="auto">
              <a:xfrm flipV="1">
                <a:off x="7319357" y="6597352"/>
                <a:ext cx="269572" cy="269573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Gerade Verbindung 29"/>
              <p:cNvCxnSpPr/>
              <p:nvPr userDrawn="1"/>
            </p:nvCxnSpPr>
            <p:spPr bwMode="auto">
              <a:xfrm flipV="1">
                <a:off x="8362950" y="6597352"/>
                <a:ext cx="272105" cy="27210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Gerade Verbindung 30"/>
              <p:cNvCxnSpPr/>
              <p:nvPr userDrawn="1"/>
            </p:nvCxnSpPr>
            <p:spPr bwMode="auto">
              <a:xfrm flipV="1">
                <a:off x="8099651" y="6597352"/>
                <a:ext cx="273300" cy="2733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Gerade Verbindung 31"/>
              <p:cNvCxnSpPr/>
              <p:nvPr userDrawn="1"/>
            </p:nvCxnSpPr>
            <p:spPr bwMode="auto">
              <a:xfrm flipV="1">
                <a:off x="7840484" y="6597352"/>
                <a:ext cx="269167" cy="269167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Gerade Verbindung 32"/>
              <p:cNvCxnSpPr/>
              <p:nvPr userDrawn="1"/>
            </p:nvCxnSpPr>
            <p:spPr bwMode="auto">
              <a:xfrm flipV="1">
                <a:off x="7578929" y="6597352"/>
                <a:ext cx="271555" cy="27155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Gerade Verbindung 33"/>
              <p:cNvCxnSpPr/>
              <p:nvPr userDrawn="1"/>
            </p:nvCxnSpPr>
            <p:spPr bwMode="auto">
              <a:xfrm flipV="1">
                <a:off x="5762625" y="6597352"/>
                <a:ext cx="269647" cy="26964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5" name="Rechteck 34"/>
              <p:cNvSpPr/>
              <p:nvPr userDrawn="1"/>
            </p:nvSpPr>
            <p:spPr bwMode="auto">
              <a:xfrm>
                <a:off x="5937229" y="6553928"/>
                <a:ext cx="2883243" cy="6666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grpSp>
          <p:nvGrpSpPr>
            <p:cNvPr id="9" name="Gruppierung 8"/>
            <p:cNvGrpSpPr/>
            <p:nvPr userDrawn="1"/>
          </p:nvGrpSpPr>
          <p:grpSpPr>
            <a:xfrm>
              <a:off x="3435423" y="6319903"/>
              <a:ext cx="3287808" cy="359542"/>
              <a:chOff x="3804474" y="5925146"/>
              <a:chExt cx="3287808" cy="359542"/>
            </a:xfrm>
          </p:grpSpPr>
          <p:sp>
            <p:nvSpPr>
              <p:cNvPr id="12" name="Parallelogramm 11"/>
              <p:cNvSpPr/>
              <p:nvPr userDrawn="1"/>
            </p:nvSpPr>
            <p:spPr bwMode="auto">
              <a:xfrm>
                <a:off x="380447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9EA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3" name="Parallelogramm 12"/>
              <p:cNvSpPr/>
              <p:nvPr userDrawn="1"/>
            </p:nvSpPr>
            <p:spPr bwMode="auto">
              <a:xfrm>
                <a:off x="6678282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00B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4" name="Parallelogramm 13"/>
              <p:cNvSpPr/>
              <p:nvPr userDrawn="1"/>
            </p:nvSpPr>
            <p:spPr bwMode="auto">
              <a:xfrm>
                <a:off x="641702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215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5" name="Parallelogramm 14"/>
              <p:cNvSpPr/>
              <p:nvPr userDrawn="1"/>
            </p:nvSpPr>
            <p:spPr bwMode="auto">
              <a:xfrm>
                <a:off x="615576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376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6" name="Parallelogramm 15"/>
              <p:cNvSpPr/>
              <p:nvPr userDrawn="1"/>
            </p:nvSpPr>
            <p:spPr bwMode="auto">
              <a:xfrm>
                <a:off x="589451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4A7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7" name="Parallelogramm 16"/>
              <p:cNvSpPr/>
              <p:nvPr userDrawn="1"/>
            </p:nvSpPr>
            <p:spPr bwMode="auto">
              <a:xfrm>
                <a:off x="563325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587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8" name="Parallelogramm 17"/>
              <p:cNvSpPr/>
              <p:nvPr userDrawn="1"/>
            </p:nvSpPr>
            <p:spPr bwMode="auto">
              <a:xfrm>
                <a:off x="537200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658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9" name="Parallelogramm 18"/>
              <p:cNvSpPr/>
              <p:nvPr userDrawn="1"/>
            </p:nvSpPr>
            <p:spPr bwMode="auto">
              <a:xfrm>
                <a:off x="511074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749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0" name="Parallelogramm 19"/>
              <p:cNvSpPr/>
              <p:nvPr userDrawn="1"/>
            </p:nvSpPr>
            <p:spPr bwMode="auto">
              <a:xfrm>
                <a:off x="484949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819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1" name="Parallelogramm 20"/>
              <p:cNvSpPr/>
              <p:nvPr userDrawn="1"/>
            </p:nvSpPr>
            <p:spPr bwMode="auto">
              <a:xfrm>
                <a:off x="458823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8DA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2" name="Parallelogramm 21"/>
              <p:cNvSpPr/>
              <p:nvPr userDrawn="1"/>
            </p:nvSpPr>
            <p:spPr bwMode="auto">
              <a:xfrm>
                <a:off x="432698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4A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3" name="Parallelogramm 22"/>
              <p:cNvSpPr/>
              <p:nvPr userDrawn="1"/>
            </p:nvSpPr>
            <p:spPr bwMode="auto">
              <a:xfrm>
                <a:off x="406572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AA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353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e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6563" y="4706434"/>
            <a:ext cx="1824037" cy="191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‹Nr.›</a:t>
            </a:fld>
            <a:endParaRPr lang="en-GB" noProof="0"/>
          </a:p>
        </p:txBody>
      </p:sp>
      <p:sp>
        <p:nvSpPr>
          <p:cNvPr id="9" name="Rectangle 5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28434" y="4704862"/>
            <a:ext cx="1905000" cy="192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9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2FAF9002-F3AC-9D48-9425-5ADC68E24044}" type="datetime1">
              <a:rPr lang="en-GB" noProof="0" smtClean="0"/>
              <a:t>18/02/2021</a:t>
            </a:fld>
            <a:endParaRPr lang="en-GB" noProof="0"/>
          </a:p>
        </p:txBody>
      </p:sp>
      <p:grpSp>
        <p:nvGrpSpPr>
          <p:cNvPr id="6" name="Gruppierung 5"/>
          <p:cNvGrpSpPr/>
          <p:nvPr userDrawn="1"/>
        </p:nvGrpSpPr>
        <p:grpSpPr>
          <a:xfrm>
            <a:off x="4283968" y="4703373"/>
            <a:ext cx="4461586" cy="456303"/>
            <a:chOff x="3435423" y="6319903"/>
            <a:chExt cx="5385049" cy="550749"/>
          </a:xfrm>
        </p:grpSpPr>
        <p:grpSp>
          <p:nvGrpSpPr>
            <p:cNvPr id="7" name="Gruppierung 6"/>
            <p:cNvGrpSpPr/>
            <p:nvPr userDrawn="1"/>
          </p:nvGrpSpPr>
          <p:grpSpPr>
            <a:xfrm>
              <a:off x="5762625" y="6553928"/>
              <a:ext cx="3057847" cy="316724"/>
              <a:chOff x="5762625" y="6553928"/>
              <a:chExt cx="3057847" cy="316724"/>
            </a:xfrm>
          </p:grpSpPr>
          <p:cxnSp>
            <p:nvCxnSpPr>
              <p:cNvPr id="23" name="Gerade Verbindung 22"/>
              <p:cNvCxnSpPr/>
              <p:nvPr userDrawn="1"/>
            </p:nvCxnSpPr>
            <p:spPr bwMode="auto">
              <a:xfrm flipV="1">
                <a:off x="6022272" y="6597352"/>
                <a:ext cx="270589" cy="27058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" name="Gerade Verbindung 23"/>
              <p:cNvCxnSpPr/>
              <p:nvPr userDrawn="1"/>
            </p:nvCxnSpPr>
            <p:spPr bwMode="auto">
              <a:xfrm flipV="1">
                <a:off x="6282861" y="6597352"/>
                <a:ext cx="268441" cy="26844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Gerade Verbindung 24"/>
              <p:cNvCxnSpPr/>
              <p:nvPr userDrawn="1"/>
            </p:nvCxnSpPr>
            <p:spPr bwMode="auto">
              <a:xfrm flipV="1">
                <a:off x="6541302" y="6597352"/>
                <a:ext cx="268861" cy="26886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Gerade Verbindung 25"/>
              <p:cNvCxnSpPr/>
              <p:nvPr userDrawn="1"/>
            </p:nvCxnSpPr>
            <p:spPr bwMode="auto">
              <a:xfrm flipV="1">
                <a:off x="6800163" y="6597352"/>
                <a:ext cx="270000" cy="2700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Gerade Verbindung 26"/>
              <p:cNvCxnSpPr/>
              <p:nvPr userDrawn="1"/>
            </p:nvCxnSpPr>
            <p:spPr bwMode="auto">
              <a:xfrm flipV="1">
                <a:off x="7060163" y="6597352"/>
                <a:ext cx="269194" cy="26919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Gerade Verbindung 27"/>
              <p:cNvCxnSpPr/>
              <p:nvPr userDrawn="1"/>
            </p:nvCxnSpPr>
            <p:spPr bwMode="auto">
              <a:xfrm flipV="1">
                <a:off x="7319357" y="6597352"/>
                <a:ext cx="269572" cy="269573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Gerade Verbindung 28"/>
              <p:cNvCxnSpPr/>
              <p:nvPr userDrawn="1"/>
            </p:nvCxnSpPr>
            <p:spPr bwMode="auto">
              <a:xfrm flipV="1">
                <a:off x="8362950" y="6597352"/>
                <a:ext cx="272105" cy="27210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Gerade Verbindung 29"/>
              <p:cNvCxnSpPr/>
              <p:nvPr userDrawn="1"/>
            </p:nvCxnSpPr>
            <p:spPr bwMode="auto">
              <a:xfrm flipV="1">
                <a:off x="8099651" y="6597352"/>
                <a:ext cx="273300" cy="2733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Gerade Verbindung 30"/>
              <p:cNvCxnSpPr/>
              <p:nvPr userDrawn="1"/>
            </p:nvCxnSpPr>
            <p:spPr bwMode="auto">
              <a:xfrm flipV="1">
                <a:off x="7840484" y="6597352"/>
                <a:ext cx="269167" cy="269167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Gerade Verbindung 31"/>
              <p:cNvCxnSpPr/>
              <p:nvPr userDrawn="1"/>
            </p:nvCxnSpPr>
            <p:spPr bwMode="auto">
              <a:xfrm flipV="1">
                <a:off x="7578929" y="6597352"/>
                <a:ext cx="271555" cy="27155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Gerade Verbindung 32"/>
              <p:cNvCxnSpPr/>
              <p:nvPr userDrawn="1"/>
            </p:nvCxnSpPr>
            <p:spPr bwMode="auto">
              <a:xfrm flipV="1">
                <a:off x="5762625" y="6597352"/>
                <a:ext cx="269647" cy="26964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4" name="Rechteck 33"/>
              <p:cNvSpPr/>
              <p:nvPr userDrawn="1"/>
            </p:nvSpPr>
            <p:spPr bwMode="auto">
              <a:xfrm>
                <a:off x="5937229" y="6553928"/>
                <a:ext cx="2883243" cy="6666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grpSp>
          <p:nvGrpSpPr>
            <p:cNvPr id="10" name="Gruppierung 9"/>
            <p:cNvGrpSpPr/>
            <p:nvPr userDrawn="1"/>
          </p:nvGrpSpPr>
          <p:grpSpPr>
            <a:xfrm>
              <a:off x="3435423" y="6319903"/>
              <a:ext cx="3287808" cy="359542"/>
              <a:chOff x="3804474" y="5925146"/>
              <a:chExt cx="3287808" cy="359542"/>
            </a:xfrm>
          </p:grpSpPr>
          <p:sp>
            <p:nvSpPr>
              <p:cNvPr id="11" name="Parallelogramm 10"/>
              <p:cNvSpPr/>
              <p:nvPr userDrawn="1"/>
            </p:nvSpPr>
            <p:spPr bwMode="auto">
              <a:xfrm>
                <a:off x="380447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9EA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2" name="Parallelogramm 11"/>
              <p:cNvSpPr/>
              <p:nvPr userDrawn="1"/>
            </p:nvSpPr>
            <p:spPr bwMode="auto">
              <a:xfrm>
                <a:off x="6678282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00B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3" name="Parallelogramm 12"/>
              <p:cNvSpPr/>
              <p:nvPr userDrawn="1"/>
            </p:nvSpPr>
            <p:spPr bwMode="auto">
              <a:xfrm>
                <a:off x="641702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215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4" name="Parallelogramm 13"/>
              <p:cNvSpPr/>
              <p:nvPr userDrawn="1"/>
            </p:nvSpPr>
            <p:spPr bwMode="auto">
              <a:xfrm>
                <a:off x="615576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376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5" name="Parallelogramm 14"/>
              <p:cNvSpPr/>
              <p:nvPr userDrawn="1"/>
            </p:nvSpPr>
            <p:spPr bwMode="auto">
              <a:xfrm>
                <a:off x="589451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4A7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6" name="Parallelogramm 15"/>
              <p:cNvSpPr/>
              <p:nvPr userDrawn="1"/>
            </p:nvSpPr>
            <p:spPr bwMode="auto">
              <a:xfrm>
                <a:off x="563325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587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7" name="Parallelogramm 16"/>
              <p:cNvSpPr/>
              <p:nvPr userDrawn="1"/>
            </p:nvSpPr>
            <p:spPr bwMode="auto">
              <a:xfrm>
                <a:off x="537200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658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8" name="Parallelogramm 17"/>
              <p:cNvSpPr/>
              <p:nvPr userDrawn="1"/>
            </p:nvSpPr>
            <p:spPr bwMode="auto">
              <a:xfrm>
                <a:off x="511074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749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9" name="Parallelogramm 18"/>
              <p:cNvSpPr/>
              <p:nvPr userDrawn="1"/>
            </p:nvSpPr>
            <p:spPr bwMode="auto">
              <a:xfrm>
                <a:off x="484949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819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0" name="Parallelogramm 19"/>
              <p:cNvSpPr/>
              <p:nvPr userDrawn="1"/>
            </p:nvSpPr>
            <p:spPr bwMode="auto">
              <a:xfrm>
                <a:off x="458823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8DA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1" name="Parallelogramm 20"/>
              <p:cNvSpPr/>
              <p:nvPr userDrawn="1"/>
            </p:nvSpPr>
            <p:spPr bwMode="auto">
              <a:xfrm>
                <a:off x="432698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4A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2" name="Parallelogramm 21"/>
              <p:cNvSpPr/>
              <p:nvPr userDrawn="1"/>
            </p:nvSpPr>
            <p:spPr bwMode="auto">
              <a:xfrm>
                <a:off x="406572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AA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6563" y="4706434"/>
            <a:ext cx="1824037" cy="170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‹Nr.›</a:t>
            </a:fld>
            <a:endParaRPr lang="en-GB" noProof="0"/>
          </a:p>
        </p:txBody>
      </p:sp>
      <p:sp>
        <p:nvSpPr>
          <p:cNvPr id="1075" name="Rectangle 5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28434" y="4704862"/>
            <a:ext cx="1905000" cy="171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9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A5197BF1-BDDE-E74D-BA45-32BDC1105D8B}" type="datetime1">
              <a:rPr lang="en-GB" noProof="0" smtClean="0"/>
              <a:t>18/02/2021</a:t>
            </a:fld>
            <a:endParaRPr lang="en-GB" noProof="0"/>
          </a:p>
        </p:txBody>
      </p:sp>
      <p:sp>
        <p:nvSpPr>
          <p:cNvPr id="1028" name="Rectangle 52"/>
          <p:cNvSpPr>
            <a:spLocks noGrp="1" noChangeArrowheads="1"/>
          </p:cNvSpPr>
          <p:nvPr>
            <p:ph type="title"/>
          </p:nvPr>
        </p:nvSpPr>
        <p:spPr bwMode="auto">
          <a:xfrm>
            <a:off x="530225" y="267494"/>
            <a:ext cx="6274023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noProof="0" dirty="0" err="1"/>
              <a:t>Mastertitelformat</a:t>
            </a:r>
            <a:r>
              <a:rPr lang="en-GB" altLang="de-DE" noProof="0" dirty="0"/>
              <a:t> </a:t>
            </a:r>
            <a:r>
              <a:rPr lang="en-GB" altLang="de-DE" noProof="0" dirty="0" err="1"/>
              <a:t>bearbeiten</a:t>
            </a:r>
            <a:endParaRPr lang="en-GB" altLang="de-DE" noProof="0" dirty="0"/>
          </a:p>
        </p:txBody>
      </p:sp>
      <p:sp>
        <p:nvSpPr>
          <p:cNvPr id="1029" name="Rectangle 5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0225" y="1201738"/>
            <a:ext cx="8080375" cy="3311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noProof="0" dirty="0" err="1"/>
              <a:t>Mastertextformat</a:t>
            </a:r>
            <a:r>
              <a:rPr lang="en-GB" altLang="de-DE" noProof="0" dirty="0"/>
              <a:t> </a:t>
            </a:r>
            <a:r>
              <a:rPr lang="en-GB" altLang="de-DE" noProof="0" dirty="0" err="1"/>
              <a:t>bearbeiten</a:t>
            </a:r>
            <a:endParaRPr lang="en-GB" altLang="de-DE" noProof="0" dirty="0"/>
          </a:p>
          <a:p>
            <a:pPr lvl="1"/>
            <a:r>
              <a:rPr lang="en-GB" altLang="de-DE" noProof="0" dirty="0" err="1"/>
              <a:t>Zweite</a:t>
            </a:r>
            <a:r>
              <a:rPr lang="en-GB" altLang="de-DE" noProof="0" dirty="0"/>
              <a:t> </a:t>
            </a:r>
            <a:r>
              <a:rPr lang="en-GB" altLang="de-DE" noProof="0" dirty="0" err="1"/>
              <a:t>Ebene</a:t>
            </a:r>
            <a:endParaRPr lang="en-GB" altLang="de-DE" noProof="0" dirty="0"/>
          </a:p>
          <a:p>
            <a:pPr lvl="2"/>
            <a:r>
              <a:rPr lang="en-GB" altLang="de-DE" noProof="0" dirty="0" err="1"/>
              <a:t>Dritte</a:t>
            </a:r>
            <a:r>
              <a:rPr lang="en-GB" altLang="de-DE" noProof="0" dirty="0"/>
              <a:t> </a:t>
            </a:r>
            <a:r>
              <a:rPr lang="en-GB" altLang="de-DE" noProof="0" dirty="0" err="1"/>
              <a:t>Ebene</a:t>
            </a:r>
            <a:endParaRPr lang="en-GB" altLang="de-DE" noProof="0" dirty="0"/>
          </a:p>
          <a:p>
            <a:pPr lvl="3"/>
            <a:r>
              <a:rPr lang="en-GB" altLang="de-DE" noProof="0" dirty="0" err="1"/>
              <a:t>Vierte</a:t>
            </a:r>
            <a:r>
              <a:rPr lang="en-GB" altLang="de-DE" noProof="0" dirty="0"/>
              <a:t> </a:t>
            </a:r>
            <a:r>
              <a:rPr lang="en-GB" altLang="de-DE" noProof="0" dirty="0" err="1"/>
              <a:t>Ebene</a:t>
            </a:r>
            <a:endParaRPr lang="en-GB" altLang="de-DE" noProof="0" dirty="0"/>
          </a:p>
          <a:p>
            <a:pPr lvl="4"/>
            <a:r>
              <a:rPr lang="en-GB" altLang="de-DE" noProof="0" dirty="0" err="1"/>
              <a:t>Fünfte</a:t>
            </a:r>
            <a:r>
              <a:rPr lang="en-GB" altLang="de-DE" noProof="0" dirty="0"/>
              <a:t> </a:t>
            </a:r>
            <a:r>
              <a:rPr lang="en-GB" altLang="de-DE" noProof="0" dirty="0" err="1"/>
              <a:t>Ebene</a:t>
            </a:r>
            <a:endParaRPr lang="en-GB" altLang="de-DE" noProof="0" dirty="0"/>
          </a:p>
        </p:txBody>
      </p:sp>
      <p:cxnSp>
        <p:nvCxnSpPr>
          <p:cNvPr id="1031" name="Gerade Verbindung 12"/>
          <p:cNvCxnSpPr>
            <a:cxnSpLocks noChangeShapeType="1"/>
          </p:cNvCxnSpPr>
          <p:nvPr/>
        </p:nvCxnSpPr>
        <p:spPr bwMode="auto">
          <a:xfrm>
            <a:off x="4516439" y="320279"/>
            <a:ext cx="822325" cy="616744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pic>
        <p:nvPicPr>
          <p:cNvPr id="8" name="Bild 7"/>
          <p:cNvPicPr>
            <a:picLocks noChangeAspect="1"/>
          </p:cNvPicPr>
          <p:nvPr userDrawn="1"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639"/>
          <a:stretch/>
        </p:blipFill>
        <p:spPr>
          <a:xfrm>
            <a:off x="7066140" y="260712"/>
            <a:ext cx="1543335" cy="3475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4" r:id="rId1"/>
    <p:sldLayoutId id="2147484707" r:id="rId2"/>
    <p:sldLayoutId id="2147484711" r:id="rId3"/>
    <p:sldLayoutId id="2147484696" r:id="rId4"/>
    <p:sldLayoutId id="2147484695" r:id="rId5"/>
    <p:sldLayoutId id="2147484698" r:id="rId6"/>
    <p:sldLayoutId id="2147484714" r:id="rId7"/>
    <p:sldLayoutId id="2147484701" r:id="rId8"/>
    <p:sldLayoutId id="2147484712" r:id="rId9"/>
    <p:sldLayoutId id="2147484706" r:id="rId10"/>
    <p:sldLayoutId id="2147484715" r:id="rId11"/>
    <p:sldLayoutId id="2147484703" r:id="rId12"/>
    <p:sldLayoutId id="2147484713" r:id="rId13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cap="all" baseline="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790B1A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790B1A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790B1A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790B1A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A6173B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A6173B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A6173B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A6173B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269875" indent="-269875" algn="l" rtl="0" eaLnBrk="1" fontAlgn="base" hangingPunct="1">
        <a:spcBef>
          <a:spcPts val="400"/>
        </a:spcBef>
        <a:spcAft>
          <a:spcPct val="0"/>
        </a:spcAft>
        <a:buClr>
          <a:schemeClr val="tx1"/>
        </a:buClr>
        <a:buFont typeface="Arial" charset="0"/>
        <a:buChar char="•"/>
        <a:tabLst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65113" algn="l" rtl="0" eaLnBrk="1" fontAlgn="base" hangingPunct="1">
        <a:spcBef>
          <a:spcPts val="400"/>
        </a:spcBef>
        <a:spcAft>
          <a:spcPct val="0"/>
        </a:spcAft>
        <a:buClr>
          <a:schemeClr val="accent3"/>
        </a:buClr>
        <a:buFont typeface="Arial" charset="0"/>
        <a:buChar char="•"/>
        <a:tabLst/>
        <a:defRPr sz="1600">
          <a:solidFill>
            <a:schemeClr val="tx1"/>
          </a:solidFill>
          <a:latin typeface="+mn-lt"/>
          <a:ea typeface="+mn-ea"/>
          <a:cs typeface="ＭＳ Ｐゴシック" charset="0"/>
        </a:defRPr>
      </a:lvl2pPr>
      <a:lvl3pPr marL="804863" indent="-269875" algn="l" rtl="0" eaLnBrk="1" fontAlgn="base" hangingPunct="1">
        <a:spcBef>
          <a:spcPts val="400"/>
        </a:spcBef>
        <a:spcAft>
          <a:spcPct val="0"/>
        </a:spcAft>
        <a:buClr>
          <a:schemeClr val="accent3"/>
        </a:buClr>
        <a:buFont typeface="Arial" charset="0"/>
        <a:buChar char="•"/>
        <a:tabLst/>
        <a:defRPr sz="1600">
          <a:solidFill>
            <a:schemeClr val="tx1"/>
          </a:solidFill>
          <a:latin typeface="+mn-lt"/>
          <a:ea typeface="Geneva" pitchFamily="-107" charset="-128"/>
          <a:cs typeface="Geneva" pitchFamily="-107" charset="-128"/>
        </a:defRPr>
      </a:lvl3pPr>
      <a:lvl4pPr marL="1090612" indent="-285750" algn="l" rtl="0" eaLnBrk="1" fontAlgn="base" hangingPunct="1">
        <a:spcBef>
          <a:spcPts val="400"/>
        </a:spcBef>
        <a:spcAft>
          <a:spcPct val="0"/>
        </a:spcAft>
        <a:buClr>
          <a:schemeClr val="tx1"/>
        </a:buClr>
        <a:buFont typeface="Arial" charset="0"/>
        <a:buChar char="•"/>
        <a:tabLst/>
        <a:defRPr sz="1600">
          <a:solidFill>
            <a:schemeClr val="tx1"/>
          </a:solidFill>
          <a:latin typeface="+mn-lt"/>
          <a:ea typeface="Geneva" pitchFamily="-107" charset="-128"/>
          <a:cs typeface="Geneva" charset="0"/>
        </a:defRPr>
      </a:lvl4pPr>
      <a:lvl5pPr marL="1355725" indent="-285750" algn="l" rtl="0" eaLnBrk="1" fontAlgn="base" hangingPunct="1">
        <a:spcBef>
          <a:spcPts val="400"/>
        </a:spcBef>
        <a:spcAft>
          <a:spcPct val="0"/>
        </a:spcAft>
        <a:buClr>
          <a:schemeClr val="tx1"/>
        </a:buClr>
        <a:buFont typeface="Arial" charset="0"/>
        <a:buChar char="•"/>
        <a:tabLst/>
        <a:defRPr sz="1600">
          <a:solidFill>
            <a:schemeClr val="tx1"/>
          </a:solidFill>
          <a:latin typeface="+mn-lt"/>
          <a:ea typeface="Geneva" pitchFamily="-107" charset="-128"/>
          <a:cs typeface="Geneva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image" Target="../media/image5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1979A63-5F1E-4A59-BA03-3230C079D9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1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1FAE42-DD59-4636-8896-7ACF67297D0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18/02/2021</a:t>
            </a:fld>
            <a:endParaRPr lang="en-GB" noProof="0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429D3F22-7580-413B-9659-C943DBD78B03}"/>
              </a:ext>
            </a:extLst>
          </p:cNvPr>
          <p:cNvSpPr/>
          <p:nvPr/>
        </p:nvSpPr>
        <p:spPr bwMode="auto">
          <a:xfrm>
            <a:off x="2743473" y="1656055"/>
            <a:ext cx="2447067" cy="1792995"/>
          </a:xfrm>
          <a:prstGeom prst="rect">
            <a:avLst/>
          </a:prstGeom>
          <a:solidFill>
            <a:srgbClr val="5D6C74">
              <a:alpha val="9020"/>
            </a:srgb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r" defTabSz="685800"/>
            <a:endParaRPr lang="de-DE" sz="750" dirty="0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EA082653-ABD1-42F6-AD94-345CB8405BCF}"/>
                  </a:ext>
                </a:extLst>
              </p:cNvPr>
              <p:cNvSpPr/>
              <p:nvPr/>
            </p:nvSpPr>
            <p:spPr bwMode="auto">
              <a:xfrm>
                <a:off x="1637442" y="2732141"/>
                <a:ext cx="576064" cy="648072"/>
              </a:xfrm>
              <a:prstGeom prst="rect">
                <a:avLst/>
              </a:prstGeom>
              <a:noFill/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de-DE" sz="16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pitchFamily="-65" charset="-128"/>
                              <a:cs typeface="ＭＳ Ｐゴシック" pitchFamily="-65" charset="-128"/>
                            </a:rPr>
                          </m:ctrlPr>
                        </m:sSubPr>
                        <m:e>
                          <m:r>
                            <a:rPr kumimoji="0" lang="de-DE" sz="16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pitchFamily="-65" charset="-128"/>
                              <a:cs typeface="ＭＳ Ｐゴシック" pitchFamily="-65" charset="-128"/>
                            </a:rPr>
                            <m:t>𝑹</m:t>
                          </m:r>
                        </m:e>
                        <m:sub>
                          <m:r>
                            <a:rPr kumimoji="0" lang="de-DE" sz="16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pitchFamily="-65" charset="-128"/>
                              <a:cs typeface="ＭＳ Ｐゴシック" pitchFamily="-65" charset="-128"/>
                            </a:rPr>
                            <m:t>𝒔𝒉</m:t>
                          </m:r>
                        </m:sub>
                      </m:sSub>
                    </m:oMath>
                  </m:oMathPara>
                </a14:m>
                <a:endParaRPr kumimoji="0" lang="de-DE" sz="1600" b="1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mc:Choice>
        <mc:Fallback xmlns=""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EA082653-ABD1-42F6-AD94-345CB8405B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37442" y="2732141"/>
                <a:ext cx="576064" cy="6480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A996DAB3-F4A0-419D-8A31-2FDC767C005E}"/>
              </a:ext>
            </a:extLst>
          </p:cNvPr>
          <p:cNvCxnSpPr>
            <a:cxnSpLocks/>
          </p:cNvCxnSpPr>
          <p:nvPr/>
        </p:nvCxnSpPr>
        <p:spPr bwMode="auto">
          <a:xfrm>
            <a:off x="1126158" y="2933066"/>
            <a:ext cx="504056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6C60A4A3-15DE-4451-B841-C55A17F6A2A6}"/>
                  </a:ext>
                </a:extLst>
              </p:cNvPr>
              <p:cNvSpPr txBox="1"/>
              <p:nvPr/>
            </p:nvSpPr>
            <p:spPr bwMode="auto">
              <a:xfrm>
                <a:off x="1073053" y="2628675"/>
                <a:ext cx="271485" cy="2623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indent="0">
                  <a:spcBef>
                    <a:spcPts val="400"/>
                  </a:spcBef>
                  <a:buFont typeface="Arial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600" b="0" i="1" kern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kern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1600" b="0" i="1" kern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de-DE" sz="1600" b="0" i="1" kern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</m:oMath>
                  </m:oMathPara>
                </a14:m>
                <a:endParaRPr lang="de-DE" sz="1600" kern="0" dirty="0" err="1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6C60A4A3-15DE-4451-B841-C55A17F6A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3053" y="2628675"/>
                <a:ext cx="271485" cy="262380"/>
              </a:xfrm>
              <a:prstGeom prst="rect">
                <a:avLst/>
              </a:prstGeom>
              <a:blipFill>
                <a:blip r:embed="rId3"/>
                <a:stretch>
                  <a:fillRect l="-6667" r="-2222" b="-1860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hteck 50">
            <a:extLst>
              <a:ext uri="{FF2B5EF4-FFF2-40B4-BE49-F238E27FC236}">
                <a16:creationId xmlns:a16="http://schemas.microsoft.com/office/drawing/2014/main" id="{5D65319E-9358-4C5C-8620-0E90AEE331ED}"/>
              </a:ext>
            </a:extLst>
          </p:cNvPr>
          <p:cNvSpPr/>
          <p:nvPr/>
        </p:nvSpPr>
        <p:spPr bwMode="auto">
          <a:xfrm>
            <a:off x="2880000" y="2725720"/>
            <a:ext cx="2107091" cy="654493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Servo </a:t>
            </a:r>
            <a:r>
              <a:rPr lang="de-DE" sz="1600" b="1" dirty="0">
                <a:solidFill>
                  <a:schemeClr val="accent2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compensation</a:t>
            </a: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F8BD9924-8F60-4151-9765-F1EBF3F86833}"/>
              </a:ext>
            </a:extLst>
          </p:cNvPr>
          <p:cNvCxnSpPr>
            <a:cxnSpLocks/>
            <a:stCxn id="45" idx="3"/>
            <a:endCxn id="51" idx="1"/>
          </p:cNvCxnSpPr>
          <p:nvPr/>
        </p:nvCxnSpPr>
        <p:spPr bwMode="auto">
          <a:xfrm flipV="1">
            <a:off x="2213506" y="3052967"/>
            <a:ext cx="666494" cy="3210"/>
          </a:xfrm>
          <a:prstGeom prst="straightConnector1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1DDD5CF8-1062-478B-A363-B47AA40FDE49}"/>
                  </a:ext>
                </a:extLst>
              </p:cNvPr>
              <p:cNvSpPr txBox="1"/>
              <p:nvPr/>
            </p:nvSpPr>
            <p:spPr bwMode="auto">
              <a:xfrm>
                <a:off x="2339752" y="2753421"/>
                <a:ext cx="283987" cy="275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indent="0">
                  <a:spcBef>
                    <a:spcPts val="400"/>
                  </a:spcBef>
                  <a:buFont typeface="Arial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600" b="0" i="1" kern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kern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de-DE" sz="1600" b="0" i="1" kern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de-DE" sz="1600" b="0" i="1" kern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</m:oMath>
                  </m:oMathPara>
                </a14:m>
                <a:endParaRPr lang="de-DE" sz="1600" kern="0" dirty="0" err="1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1DDD5CF8-1062-478B-A363-B47AA40FD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39752" y="2753421"/>
                <a:ext cx="283987" cy="275268"/>
              </a:xfrm>
              <a:prstGeom prst="rect">
                <a:avLst/>
              </a:prstGeom>
              <a:blipFill>
                <a:blip r:embed="rId4"/>
                <a:stretch>
                  <a:fillRect l="-15217" r="-2174" b="-20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hteck 56">
                <a:extLst>
                  <a:ext uri="{FF2B5EF4-FFF2-40B4-BE49-F238E27FC236}">
                    <a16:creationId xmlns:a16="http://schemas.microsoft.com/office/drawing/2014/main" id="{B8E9AA5C-C434-4936-B73D-0E7C599EC7F1}"/>
                  </a:ext>
                </a:extLst>
              </p:cNvPr>
              <p:cNvSpPr/>
              <p:nvPr/>
            </p:nvSpPr>
            <p:spPr bwMode="auto">
              <a:xfrm>
                <a:off x="5695277" y="2732141"/>
                <a:ext cx="720080" cy="648072"/>
              </a:xfrm>
              <a:prstGeom prst="rect">
                <a:avLst/>
              </a:prstGeom>
              <a:noFill/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1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ＭＳ Ｐゴシック" pitchFamily="-65" charset="-128"/>
                              <a:cs typeface="ＭＳ Ｐゴシック" pitchFamily="-65" charset="-128"/>
                            </a:rPr>
                          </m:ctrlPr>
                        </m:sSubPr>
                        <m:e>
                          <m:r>
                            <a:rPr lang="de-DE" sz="1600" b="1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ＭＳ Ｐゴシック" pitchFamily="-65" charset="-128"/>
                              <a:cs typeface="ＭＳ Ｐゴシック" pitchFamily="-65" charset="-128"/>
                            </a:rPr>
                            <m:t>𝑹</m:t>
                          </m:r>
                        </m:e>
                        <m:sub>
                          <m:r>
                            <a:rPr lang="de-DE" sz="1600" b="1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ＭＳ Ｐゴシック" pitchFamily="-65" charset="-128"/>
                              <a:cs typeface="ＭＳ Ｐゴシック" pitchFamily="-65" charset="-128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de-DE" sz="1600" b="1" dirty="0">
                  <a:solidFill>
                    <a:schemeClr val="accent2"/>
                  </a:solidFill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mc:Choice>
        <mc:Fallback xmlns="">
          <p:sp>
            <p:nvSpPr>
              <p:cNvPr id="57" name="Rechteck 56">
                <a:extLst>
                  <a:ext uri="{FF2B5EF4-FFF2-40B4-BE49-F238E27FC236}">
                    <a16:creationId xmlns:a16="http://schemas.microsoft.com/office/drawing/2014/main" id="{B8E9AA5C-C434-4936-B73D-0E7C599EC7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95277" y="2732141"/>
                <a:ext cx="720080" cy="6480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47925B87-C7C5-454B-A080-3296158CAF43}"/>
              </a:ext>
            </a:extLst>
          </p:cNvPr>
          <p:cNvCxnSpPr>
            <a:cxnSpLocks/>
            <a:endCxn id="57" idx="1"/>
          </p:cNvCxnSpPr>
          <p:nvPr/>
        </p:nvCxnSpPr>
        <p:spPr bwMode="auto">
          <a:xfrm>
            <a:off x="5014740" y="3056177"/>
            <a:ext cx="680537" cy="0"/>
          </a:xfrm>
          <a:prstGeom prst="straightConnector1">
            <a:avLst/>
          </a:prstGeom>
          <a:noFill/>
          <a:ln w="31750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3DA97360-4844-41C8-8DF5-AD95EEF028E5}"/>
                  </a:ext>
                </a:extLst>
              </p:cNvPr>
              <p:cNvSpPr txBox="1"/>
              <p:nvPr/>
            </p:nvSpPr>
            <p:spPr bwMode="auto">
              <a:xfrm>
                <a:off x="5190557" y="2753421"/>
                <a:ext cx="283987" cy="2506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indent="0">
                  <a:spcBef>
                    <a:spcPts val="400"/>
                  </a:spcBef>
                  <a:buFont typeface="Arial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600" b="0" i="1" kern="0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kern="0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de-DE" sz="1600" b="0" i="1" kern="0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de-DE" sz="1600" b="0" i="1" kern="0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</m:oMath>
                  </m:oMathPara>
                </a14:m>
                <a:endParaRPr lang="de-DE" sz="1600" kern="0" dirty="0" err="1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3DA97360-4844-41C8-8DF5-AD95EEF02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90557" y="2753421"/>
                <a:ext cx="283987" cy="250646"/>
              </a:xfrm>
              <a:prstGeom prst="rect">
                <a:avLst/>
              </a:prstGeom>
              <a:blipFill>
                <a:blip r:embed="rId7"/>
                <a:stretch>
                  <a:fillRect l="-10638" b="-121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 59">
                <a:extLst>
                  <a:ext uri="{FF2B5EF4-FFF2-40B4-BE49-F238E27FC236}">
                    <a16:creationId xmlns:a16="http://schemas.microsoft.com/office/drawing/2014/main" id="{F84AB151-0F52-4C9C-8E93-CF97E97D8157}"/>
                  </a:ext>
                </a:extLst>
              </p:cNvPr>
              <p:cNvSpPr/>
              <p:nvPr/>
            </p:nvSpPr>
            <p:spPr bwMode="auto">
              <a:xfrm>
                <a:off x="7095893" y="2732141"/>
                <a:ext cx="720080" cy="648072"/>
              </a:xfrm>
              <a:prstGeom prst="rect">
                <a:avLst/>
              </a:prstGeom>
              <a:noFill/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sz="1600" b="1" i="0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ＭＳ Ｐゴシック" pitchFamily="-65" charset="-128"/>
                          <a:cs typeface="ＭＳ Ｐゴシック" pitchFamily="-65" charset="-128"/>
                        </a:rPr>
                        <m:t>𝚺</m:t>
                      </m:r>
                    </m:oMath>
                  </m:oMathPara>
                </a14:m>
                <a:endParaRPr lang="de-DE" sz="1600" b="1" dirty="0">
                  <a:solidFill>
                    <a:schemeClr val="accent2"/>
                  </a:solidFill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mc:Choice>
        <mc:Fallback xmlns="">
          <p:sp>
            <p:nvSpPr>
              <p:cNvPr id="60" name="Rechteck 59">
                <a:extLst>
                  <a:ext uri="{FF2B5EF4-FFF2-40B4-BE49-F238E27FC236}">
                    <a16:creationId xmlns:a16="http://schemas.microsoft.com/office/drawing/2014/main" id="{F84AB151-0F52-4C9C-8E93-CF97E97D81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95893" y="2732141"/>
                <a:ext cx="720080" cy="64807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1DEE883A-7C1E-468B-A7AE-7568A300D578}"/>
              </a:ext>
            </a:extLst>
          </p:cNvPr>
          <p:cNvCxnSpPr>
            <a:cxnSpLocks/>
            <a:stCxn id="57" idx="3"/>
            <a:endCxn id="60" idx="1"/>
          </p:cNvCxnSpPr>
          <p:nvPr/>
        </p:nvCxnSpPr>
        <p:spPr bwMode="auto">
          <a:xfrm>
            <a:off x="6415357" y="3056177"/>
            <a:ext cx="680536" cy="0"/>
          </a:xfrm>
          <a:prstGeom prst="straightConnector1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BF5BCF94-3329-4F20-8623-E7FFE76F77DB}"/>
                  </a:ext>
                </a:extLst>
              </p:cNvPr>
              <p:cNvSpPr txBox="1"/>
              <p:nvPr/>
            </p:nvSpPr>
            <p:spPr bwMode="auto">
              <a:xfrm>
                <a:off x="6582711" y="2753421"/>
                <a:ext cx="283987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indent="0">
                  <a:spcBef>
                    <a:spcPts val="400"/>
                  </a:spcBef>
                  <a:buFont typeface="Arial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1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de-DE" sz="1600" b="1" kern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BF5BCF94-3329-4F20-8623-E7FFE76F7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82711" y="2753421"/>
                <a:ext cx="283987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145428AB-401B-4ABA-AF56-783DB3BC968C}"/>
              </a:ext>
            </a:extLst>
          </p:cNvPr>
          <p:cNvCxnSpPr>
            <a:cxnSpLocks/>
          </p:cNvCxnSpPr>
          <p:nvPr/>
        </p:nvCxnSpPr>
        <p:spPr bwMode="auto">
          <a:xfrm>
            <a:off x="7815973" y="2884673"/>
            <a:ext cx="680537" cy="0"/>
          </a:xfrm>
          <a:prstGeom prst="straightConnector1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745BDBEB-80C1-4193-8FA5-8073BCCFD849}"/>
              </a:ext>
            </a:extLst>
          </p:cNvPr>
          <p:cNvCxnSpPr>
            <a:cxnSpLocks/>
          </p:cNvCxnSpPr>
          <p:nvPr/>
        </p:nvCxnSpPr>
        <p:spPr bwMode="auto">
          <a:xfrm>
            <a:off x="7815973" y="3198758"/>
            <a:ext cx="680537" cy="0"/>
          </a:xfrm>
          <a:prstGeom prst="straightConnector1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feld 64">
                <a:extLst>
                  <a:ext uri="{FF2B5EF4-FFF2-40B4-BE49-F238E27FC236}">
                    <a16:creationId xmlns:a16="http://schemas.microsoft.com/office/drawing/2014/main" id="{A6F1B2C5-E5BB-4520-B02D-47187C2FC52F}"/>
                  </a:ext>
                </a:extLst>
              </p:cNvPr>
              <p:cNvSpPr txBox="1"/>
              <p:nvPr/>
            </p:nvSpPr>
            <p:spPr bwMode="auto">
              <a:xfrm>
                <a:off x="8198290" y="2606070"/>
                <a:ext cx="25257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indent="0">
                  <a:spcBef>
                    <a:spcPts val="400"/>
                  </a:spcBef>
                  <a:buFont typeface="Arial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1600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de-DE" sz="1600" kern="0" dirty="0" err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Textfeld 64">
                <a:extLst>
                  <a:ext uri="{FF2B5EF4-FFF2-40B4-BE49-F238E27FC236}">
                    <a16:creationId xmlns:a16="http://schemas.microsoft.com/office/drawing/2014/main" id="{A6F1B2C5-E5BB-4520-B02D-47187C2FC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98290" y="2606070"/>
                <a:ext cx="252570" cy="246221"/>
              </a:xfrm>
              <a:prstGeom prst="rect">
                <a:avLst/>
              </a:prstGeom>
              <a:blipFill>
                <a:blip r:embed="rId10"/>
                <a:stretch>
                  <a:fillRect l="-9756" r="-2439" b="-175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feld 65">
                <a:extLst>
                  <a:ext uri="{FF2B5EF4-FFF2-40B4-BE49-F238E27FC236}">
                    <a16:creationId xmlns:a16="http://schemas.microsoft.com/office/drawing/2014/main" id="{30D9D64E-7F55-43DF-9BDF-B21C591720DB}"/>
                  </a:ext>
                </a:extLst>
              </p:cNvPr>
              <p:cNvSpPr txBox="1"/>
              <p:nvPr/>
            </p:nvSpPr>
            <p:spPr bwMode="auto">
              <a:xfrm>
                <a:off x="8222542" y="2933066"/>
                <a:ext cx="228332" cy="265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indent="0">
                  <a:spcBef>
                    <a:spcPts val="400"/>
                  </a:spcBef>
                  <a:buFont typeface="Arial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de-DE" sz="1600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de-DE" sz="1600" kern="0" dirty="0" err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6" name="Textfeld 65">
                <a:extLst>
                  <a:ext uri="{FF2B5EF4-FFF2-40B4-BE49-F238E27FC236}">
                    <a16:creationId xmlns:a16="http://schemas.microsoft.com/office/drawing/2014/main" id="{30D9D64E-7F55-43DF-9BDF-B21C59172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22542" y="2933066"/>
                <a:ext cx="228332" cy="265201"/>
              </a:xfrm>
              <a:prstGeom prst="rect">
                <a:avLst/>
              </a:prstGeom>
              <a:blipFill>
                <a:blip r:embed="rId11"/>
                <a:stretch>
                  <a:fillRect l="-18919" r="-5405" b="-2045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Gerade Verbindung mit Pfeil 60">
            <a:extLst>
              <a:ext uri="{FF2B5EF4-FFF2-40B4-BE49-F238E27FC236}">
                <a16:creationId xmlns:a16="http://schemas.microsoft.com/office/drawing/2014/main" id="{AF2BCF9F-6251-43F9-A3F3-39091223D869}"/>
              </a:ext>
            </a:extLst>
          </p:cNvPr>
          <p:cNvCxnSpPr>
            <a:cxnSpLocks/>
            <a:endCxn id="57" idx="2"/>
          </p:cNvCxnSpPr>
          <p:nvPr/>
        </p:nvCxnSpPr>
        <p:spPr bwMode="auto">
          <a:xfrm rot="10800000" flipV="1">
            <a:off x="6055318" y="3193811"/>
            <a:ext cx="1864173" cy="186401"/>
          </a:xfrm>
          <a:prstGeom prst="bentConnector4">
            <a:avLst>
              <a:gd name="adj1" fmla="val -239"/>
              <a:gd name="adj2" fmla="val 222639"/>
            </a:avLst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oval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hteck 69">
                <a:extLst>
                  <a:ext uri="{FF2B5EF4-FFF2-40B4-BE49-F238E27FC236}">
                    <a16:creationId xmlns:a16="http://schemas.microsoft.com/office/drawing/2014/main" id="{2B66CB97-11AD-44F4-ADDE-BAE74284E08F}"/>
                  </a:ext>
                </a:extLst>
              </p:cNvPr>
              <p:cNvSpPr/>
              <p:nvPr/>
            </p:nvSpPr>
            <p:spPr bwMode="auto">
              <a:xfrm>
                <a:off x="3579928" y="1744157"/>
                <a:ext cx="720080" cy="648072"/>
              </a:xfrm>
              <a:prstGeom prst="rect">
                <a:avLst/>
              </a:prstGeom>
              <a:noFill/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sz="1600" b="1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ＭＳ Ｐゴシック" pitchFamily="-65" charset="-128"/>
                              <a:cs typeface="ＭＳ Ｐゴシック" pitchFamily="-65" charset="-128"/>
                            </a:rPr>
                          </m:ctrlPr>
                        </m:accPr>
                        <m:e>
                          <m:r>
                            <a:rPr lang="de-DE" sz="1600" b="1" i="0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ＭＳ Ｐゴシック" pitchFamily="-65" charset="-128"/>
                              <a:cs typeface="ＭＳ Ｐゴシック" pitchFamily="-65" charset="-128"/>
                            </a:rPr>
                            <m:t>𝚺</m:t>
                          </m:r>
                        </m:e>
                      </m:acc>
                    </m:oMath>
                  </m:oMathPara>
                </a14:m>
                <a:endParaRPr lang="de-DE" sz="1600" b="1" dirty="0">
                  <a:solidFill>
                    <a:schemeClr val="accent2"/>
                  </a:solidFill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mc:Choice>
        <mc:Fallback xmlns="">
          <p:sp>
            <p:nvSpPr>
              <p:cNvPr id="70" name="Rechteck 69">
                <a:extLst>
                  <a:ext uri="{FF2B5EF4-FFF2-40B4-BE49-F238E27FC236}">
                    <a16:creationId xmlns:a16="http://schemas.microsoft.com/office/drawing/2014/main" id="{2B66CB97-11AD-44F4-ADDE-BAE74284E0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79928" y="1744157"/>
                <a:ext cx="720080" cy="648072"/>
              </a:xfrm>
              <a:prstGeom prst="rect">
                <a:avLst/>
              </a:prstGeom>
              <a:blipFill>
                <a:blip r:embed="rId12"/>
                <a:stretch>
                  <a:fillRect r="-9917"/>
                </a:stretch>
              </a:blip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feld 71">
                <a:extLst>
                  <a:ext uri="{FF2B5EF4-FFF2-40B4-BE49-F238E27FC236}">
                    <a16:creationId xmlns:a16="http://schemas.microsoft.com/office/drawing/2014/main" id="{736194E4-4DDF-4674-B0F8-6AE8D0B2884E}"/>
                  </a:ext>
                </a:extLst>
              </p:cNvPr>
              <p:cNvSpPr txBox="1"/>
              <p:nvPr/>
            </p:nvSpPr>
            <p:spPr bwMode="auto">
              <a:xfrm>
                <a:off x="3975365" y="2410749"/>
                <a:ext cx="289245" cy="265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indent="0">
                  <a:spcBef>
                    <a:spcPts val="400"/>
                  </a:spcBef>
                  <a:buFont typeface="Arial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600" b="1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600" b="1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acc>
                        </m:e>
                        <m:sub>
                          <m:r>
                            <a:rPr lang="de-DE" sz="1600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de-DE" sz="1600" kern="0" dirty="0" err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2" name="Textfeld 71">
                <a:extLst>
                  <a:ext uri="{FF2B5EF4-FFF2-40B4-BE49-F238E27FC236}">
                    <a16:creationId xmlns:a16="http://schemas.microsoft.com/office/drawing/2014/main" id="{736194E4-4DDF-4674-B0F8-6AE8D0B28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75365" y="2410749"/>
                <a:ext cx="289245" cy="265201"/>
              </a:xfrm>
              <a:prstGeom prst="rect">
                <a:avLst/>
              </a:prstGeom>
              <a:blipFill>
                <a:blip r:embed="rId13"/>
                <a:stretch>
                  <a:fillRect l="-14583" t="-13636" r="-37500" b="-2045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B1415BAC-D89D-40F2-AFE3-AE257C134BDF}"/>
              </a:ext>
            </a:extLst>
          </p:cNvPr>
          <p:cNvCxnSpPr>
            <a:stCxn id="70" idx="2"/>
            <a:endCxn id="51" idx="0"/>
          </p:cNvCxnSpPr>
          <p:nvPr/>
        </p:nvCxnSpPr>
        <p:spPr bwMode="auto">
          <a:xfrm flipH="1">
            <a:off x="3933546" y="2392229"/>
            <a:ext cx="6422" cy="333491"/>
          </a:xfrm>
          <a:prstGeom prst="straightConnector1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1" name="Verbinder: gewinkelt 90">
            <a:extLst>
              <a:ext uri="{FF2B5EF4-FFF2-40B4-BE49-F238E27FC236}">
                <a16:creationId xmlns:a16="http://schemas.microsoft.com/office/drawing/2014/main" id="{7513F4F0-5A68-4E1D-8805-5D9728558527}"/>
              </a:ext>
            </a:extLst>
          </p:cNvPr>
          <p:cNvCxnSpPr>
            <a:cxnSpLocks/>
            <a:endCxn id="70" idx="1"/>
          </p:cNvCxnSpPr>
          <p:nvPr/>
        </p:nvCxnSpPr>
        <p:spPr bwMode="auto">
          <a:xfrm flipV="1">
            <a:off x="2132375" y="2068193"/>
            <a:ext cx="1447553" cy="884137"/>
          </a:xfrm>
          <a:prstGeom prst="bentConnector3">
            <a:avLst>
              <a:gd name="adj1" fmla="val -8"/>
            </a:avLst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102" name="Verbinder: gewinkelt 101">
            <a:extLst>
              <a:ext uri="{FF2B5EF4-FFF2-40B4-BE49-F238E27FC236}">
                <a16:creationId xmlns:a16="http://schemas.microsoft.com/office/drawing/2014/main" id="{4528C64F-79A7-4C61-B810-8ADBAE78725F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1610170" y="3234333"/>
            <a:ext cx="6588120" cy="544281"/>
          </a:xfrm>
          <a:prstGeom prst="bentConnector3">
            <a:avLst>
              <a:gd name="adj1" fmla="val 102819"/>
            </a:avLst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A087280A-4715-4307-A0D6-AE2BF44D5607}"/>
              </a:ext>
            </a:extLst>
          </p:cNvPr>
          <p:cNvCxnSpPr/>
          <p:nvPr/>
        </p:nvCxnSpPr>
        <p:spPr bwMode="auto">
          <a:xfrm flipV="1">
            <a:off x="8198290" y="2884673"/>
            <a:ext cx="0" cy="893942"/>
          </a:xfrm>
          <a:prstGeom prst="line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3F7BE738-4D20-4C42-99BE-C77EC8BEAD4B}"/>
              </a:ext>
            </a:extLst>
          </p:cNvPr>
          <p:cNvSpPr txBox="1"/>
          <p:nvPr/>
        </p:nvSpPr>
        <p:spPr bwMode="auto">
          <a:xfrm>
            <a:off x="3579928" y="1203598"/>
            <a:ext cx="6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indent="0">
              <a:spcBef>
                <a:spcPts val="400"/>
              </a:spcBef>
              <a:buFont typeface="Arial" charset="0"/>
              <a:buNone/>
            </a:pPr>
            <a:endParaRPr lang="de-DE" sz="160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783320"/>
      </p:ext>
    </p:extLst>
  </p:cSld>
  <p:clrMapOvr>
    <a:masterClrMapping/>
  </p:clrMapOvr>
</p:sld>
</file>

<file path=ppt/theme/theme1.xml><?xml version="1.0" encoding="utf-8"?>
<a:theme xmlns:a="http://schemas.openxmlformats.org/drawingml/2006/main" name="AIT_Power_Point_Vorlage-1">
  <a:themeElements>
    <a:clrScheme name="AIT RZ">
      <a:dk1>
        <a:srgbClr val="000000"/>
      </a:dk1>
      <a:lt1>
        <a:srgbClr val="FFFFFF"/>
      </a:lt1>
      <a:dk2>
        <a:srgbClr val="790B1A"/>
      </a:dk2>
      <a:lt2>
        <a:srgbClr val="FFFFFF"/>
      </a:lt2>
      <a:accent1>
        <a:srgbClr val="790B1A"/>
      </a:accent1>
      <a:accent2>
        <a:srgbClr val="5D6C74"/>
      </a:accent2>
      <a:accent3>
        <a:srgbClr val="40AA9B"/>
      </a:accent3>
      <a:accent4>
        <a:srgbClr val="330040"/>
      </a:accent4>
      <a:accent5>
        <a:srgbClr val="BDBDBD"/>
      </a:accent5>
      <a:accent6>
        <a:srgbClr val="000000"/>
      </a:accent6>
      <a:hlink>
        <a:srgbClr val="790B1A"/>
      </a:hlink>
      <a:folHlink>
        <a:srgbClr val="790B1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cap="none" normalizeH="0" baseline="0" dirty="0" err="1" smtClean="0">
            <a:ln>
              <a:noFill/>
            </a:ln>
            <a:solidFill>
              <a:schemeClr val="accent2"/>
            </a:solidFill>
            <a:effectLst/>
            <a:latin typeface="Arial" pitchFamily="-65" charset="0"/>
            <a:ea typeface="ＭＳ Ｐゴシック" pitchFamily="-65" charset="-128"/>
            <a:cs typeface="ＭＳ Ｐゴシック" pitchFamily="-65" charset="-128"/>
          </a:defRPr>
        </a:defPPr>
      </a:lstStyle>
    </a:spDef>
    <a:lnDef>
      <a:spPr bwMode="auto">
        <a:noFill/>
        <a:ln w="1905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  <a:ext uri="{FAA26D3D-D897-4be2-8F04-BA451C77F1D7}">
            <ma14:placeholderFlag xmlns:ma14="http://schemas.microsoft.com/office/mac/drawingml/2011/main" xmlns="" val="1"/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indent="0">
          <a:spcBef>
            <a:spcPts val="400"/>
          </a:spcBef>
          <a:buFont typeface="Arial" charset="0"/>
          <a:buNone/>
          <a:defRPr sz="1600" kern="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ARC_BasisPPT_Vorl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4D4D4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454545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4D4D4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454545"/>
        </a:accent6>
        <a:hlink>
          <a:srgbClr val="A6173B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IT_PPTMaster_16zu9_EN_180205.pptx" id="{9242A77B-69F1-48BE-9400-073E0EDCB408}" vid="{94AD01B1-0E4F-4171-AB70-AA9C1DB86EC1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AIT_PPTMaster_16zu9_EN_180205</Template>
  <TotalTime>0</TotalTime>
  <Words>15</Words>
  <Application>Microsoft Office PowerPoint</Application>
  <PresentationFormat>Bildschirmpräsentation (16:9)</PresentationFormat>
  <Paragraphs>14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Cambria Math</vt:lpstr>
      <vt:lpstr>Wingdings</vt:lpstr>
      <vt:lpstr>AIT_Power_Point_Vorlage-1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Hydraulikventil mit Pilotstufe</dc:title>
  <dc:creator>Lobe Amadeus-Cosimo</dc:creator>
  <cp:lastModifiedBy>Weber Jakob</cp:lastModifiedBy>
  <cp:revision>107</cp:revision>
  <cp:lastPrinted>2017-02-13T10:05:30Z</cp:lastPrinted>
  <dcterms:created xsi:type="dcterms:W3CDTF">2020-02-21T10:23:27Z</dcterms:created>
  <dcterms:modified xsi:type="dcterms:W3CDTF">2021-02-18T17:36:13Z</dcterms:modified>
</cp:coreProperties>
</file>