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049" r:id="rId2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C2"/>
    <a:srgbClr val="3C060D"/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27"/>
  </p:normalViewPr>
  <p:slideViewPr>
    <p:cSldViewPr showGuides="1">
      <p:cViewPr varScale="1">
        <p:scale>
          <a:sx n="159" d="100"/>
          <a:sy n="159" d="100"/>
        </p:scale>
        <p:origin x="156" y="348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25/03/2021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25/03/2021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25/03/2021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25/03/2021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25/03/2021</a:t>
            </a:fld>
            <a:endParaRPr lang="en-GB" sz="1400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25/03/2021</a:t>
            </a:fld>
            <a:endParaRPr lang="en-GB" sz="1400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25/03/2021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25/03/2021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25/03/2021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5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979A63-5F1E-4A59-BA03-3230C079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AE42-DD59-4636-8896-7ACF67297D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25/03/2021</a:t>
            </a:fld>
            <a:endParaRPr lang="en-GB" noProof="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429D3F22-7580-413B-9659-C943DBD78B03}"/>
              </a:ext>
            </a:extLst>
          </p:cNvPr>
          <p:cNvSpPr/>
          <p:nvPr/>
        </p:nvSpPr>
        <p:spPr bwMode="auto">
          <a:xfrm>
            <a:off x="2743473" y="1656055"/>
            <a:ext cx="2447067" cy="1792995"/>
          </a:xfrm>
          <a:prstGeom prst="rect">
            <a:avLst/>
          </a:prstGeom>
          <a:solidFill>
            <a:srgbClr val="5D6C74">
              <a:alpha val="9020"/>
            </a:srgbClr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/>
            <a:endParaRPr lang="de-DE" sz="750" dirty="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A082653-ABD1-42F6-AD94-345CB8405BCF}"/>
                  </a:ext>
                </a:extLst>
              </p:cNvPr>
              <p:cNvSpPr/>
              <p:nvPr/>
            </p:nvSpPr>
            <p:spPr bwMode="auto">
              <a:xfrm>
                <a:off x="1637442" y="2732141"/>
                <a:ext cx="576064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</m:ctrlPr>
                        </m:sSubPr>
                        <m:e>
                          <m:r>
                            <a:rPr kumimoji="0" lang="de-DE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𝑹</m:t>
                          </m:r>
                        </m:e>
                        <m:sub>
                          <m:r>
                            <a:rPr kumimoji="0" lang="de-DE" sz="16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𝒔𝒉</m:t>
                          </m:r>
                        </m:sub>
                      </m:sSub>
                    </m:oMath>
                  </m:oMathPara>
                </a14:m>
                <a:endParaRPr kumimoji="0" lang="de-DE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A082653-ABD1-42F6-AD94-345CB8405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7442" y="2732141"/>
                <a:ext cx="576064" cy="6480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996DAB3-F4A0-419D-8A31-2FDC767C005E}"/>
              </a:ext>
            </a:extLst>
          </p:cNvPr>
          <p:cNvCxnSpPr>
            <a:cxnSpLocks/>
          </p:cNvCxnSpPr>
          <p:nvPr/>
        </p:nvCxnSpPr>
        <p:spPr bwMode="auto">
          <a:xfrm>
            <a:off x="1126158" y="2933066"/>
            <a:ext cx="504056" cy="0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C60A4A3-15DE-4451-B841-C55A17F6A2A6}"/>
                  </a:ext>
                </a:extLst>
              </p:cNvPr>
              <p:cNvSpPr txBox="1"/>
              <p:nvPr/>
            </p:nvSpPr>
            <p:spPr bwMode="auto">
              <a:xfrm>
                <a:off x="1073053" y="2628675"/>
                <a:ext cx="271485" cy="262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de-DE" sz="1600" b="0" i="1" kern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de-DE" sz="1600" kern="0" dirty="0" err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6C60A4A3-15DE-4451-B841-C55A17F6A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3053" y="2628675"/>
                <a:ext cx="271485" cy="262380"/>
              </a:xfrm>
              <a:prstGeom prst="rect">
                <a:avLst/>
              </a:prstGeom>
              <a:blipFill>
                <a:blip r:embed="rId3"/>
                <a:stretch>
                  <a:fillRect l="-6667" r="-2222" b="-186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hteck 50">
            <a:extLst>
              <a:ext uri="{FF2B5EF4-FFF2-40B4-BE49-F238E27FC236}">
                <a16:creationId xmlns:a16="http://schemas.microsoft.com/office/drawing/2014/main" id="{5D65319E-9358-4C5C-8620-0E90AEE331ED}"/>
              </a:ext>
            </a:extLst>
          </p:cNvPr>
          <p:cNvSpPr/>
          <p:nvPr/>
        </p:nvSpPr>
        <p:spPr bwMode="auto">
          <a:xfrm>
            <a:off x="2880000" y="2725720"/>
            <a:ext cx="2107091" cy="65449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Servo </a:t>
            </a:r>
            <a:r>
              <a:rPr lang="de-DE" sz="16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compensation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8BD9924-8F60-4151-9765-F1EBF3F86833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 bwMode="auto">
          <a:xfrm flipV="1">
            <a:off x="2213506" y="3052967"/>
            <a:ext cx="666494" cy="3210"/>
          </a:xfrm>
          <a:prstGeom prst="straightConnector1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DD5CF8-1062-478B-A363-B47AA40FDE49}"/>
                  </a:ext>
                </a:extLst>
              </p:cNvPr>
              <p:cNvSpPr txBox="1"/>
              <p:nvPr/>
            </p:nvSpPr>
            <p:spPr bwMode="auto">
              <a:xfrm>
                <a:off x="2339752" y="2753421"/>
                <a:ext cx="283987" cy="275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de-DE" sz="1600" b="0" i="1" kern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de-DE" sz="1600" kern="0" dirty="0" err="1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1DDD5CF8-1062-478B-A363-B47AA40F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2753421"/>
                <a:ext cx="283987" cy="275268"/>
              </a:xfrm>
              <a:prstGeom prst="rect">
                <a:avLst/>
              </a:prstGeom>
              <a:blipFill>
                <a:blip r:embed="rId4"/>
                <a:stretch>
                  <a:fillRect l="-15217" r="-2174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8E9AA5C-C434-4936-B73D-0E7C599EC7F1}"/>
                  </a:ext>
                </a:extLst>
              </p:cNvPr>
              <p:cNvSpPr/>
              <p:nvPr/>
            </p:nvSpPr>
            <p:spPr bwMode="auto">
              <a:xfrm>
                <a:off x="5695277" y="2732141"/>
                <a:ext cx="720080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</m:ctrlPr>
                        </m:sSubPr>
                        <m:e>
                          <m:r>
                            <a:rPr lang="de-DE" sz="1600" b="1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𝑹</m:t>
                          </m:r>
                        </m:e>
                        <m:sub>
                          <m:r>
                            <a:rPr lang="de-DE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de-DE" sz="1600" b="1" dirty="0">
                  <a:solidFill>
                    <a:schemeClr val="accent2"/>
                  </a:solidFill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B8E9AA5C-C434-4936-B73D-0E7C599EC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5277" y="2732141"/>
                <a:ext cx="720080" cy="648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7925B87-C7C5-454B-A080-3296158CAF43}"/>
              </a:ext>
            </a:extLst>
          </p:cNvPr>
          <p:cNvCxnSpPr>
            <a:cxnSpLocks/>
            <a:endCxn id="57" idx="1"/>
          </p:cNvCxnSpPr>
          <p:nvPr/>
        </p:nvCxnSpPr>
        <p:spPr bwMode="auto">
          <a:xfrm>
            <a:off x="5014740" y="3056177"/>
            <a:ext cx="680537" cy="0"/>
          </a:xfrm>
          <a:prstGeom prst="straightConnector1">
            <a:avLst/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DA97360-4844-41C8-8DF5-AD95EEF028E5}"/>
                  </a:ext>
                </a:extLst>
              </p:cNvPr>
              <p:cNvSpPr txBox="1"/>
              <p:nvPr/>
            </p:nvSpPr>
            <p:spPr bwMode="auto">
              <a:xfrm>
                <a:off x="5190557" y="2753421"/>
                <a:ext cx="283987" cy="250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de-DE" sz="1600" b="0" i="1" kern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de-DE" sz="1600" kern="0" dirty="0" err="1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3DA97360-4844-41C8-8DF5-AD95EEF0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0557" y="2753421"/>
                <a:ext cx="283987" cy="250646"/>
              </a:xfrm>
              <a:prstGeom prst="rect">
                <a:avLst/>
              </a:prstGeom>
              <a:blipFill>
                <a:blip r:embed="rId7"/>
                <a:stretch>
                  <a:fillRect l="-10638" b="-121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84AB151-0F52-4C9C-8E93-CF97E97D8157}"/>
                  </a:ext>
                </a:extLst>
              </p:cNvPr>
              <p:cNvSpPr/>
              <p:nvPr/>
            </p:nvSpPr>
            <p:spPr bwMode="auto">
              <a:xfrm>
                <a:off x="7095893" y="2732141"/>
                <a:ext cx="720080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600" b="1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pitchFamily="-65" charset="-128"/>
                          <a:cs typeface="ＭＳ Ｐゴシック" pitchFamily="-65" charset="-128"/>
                        </a:rPr>
                        <m:t>𝚺</m:t>
                      </m:r>
                    </m:oMath>
                  </m:oMathPara>
                </a14:m>
                <a:endParaRPr lang="de-DE" sz="1600" b="1" dirty="0">
                  <a:solidFill>
                    <a:schemeClr val="accent2"/>
                  </a:solidFill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84AB151-0F52-4C9C-8E93-CF97E97D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5893" y="2732141"/>
                <a:ext cx="720080" cy="648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DEE883A-7C1E-468B-A7AE-7568A300D578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 bwMode="auto">
          <a:xfrm>
            <a:off x="6415357" y="3056177"/>
            <a:ext cx="68053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F5BCF94-3329-4F20-8623-E7FFE76F77DB}"/>
                  </a:ext>
                </a:extLst>
              </p:cNvPr>
              <p:cNvSpPr txBox="1"/>
              <p:nvPr/>
            </p:nvSpPr>
            <p:spPr bwMode="auto">
              <a:xfrm>
                <a:off x="6582711" y="2753421"/>
                <a:ext cx="28398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 kern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de-DE" sz="1600" b="1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BF5BCF94-3329-4F20-8623-E7FFE76F7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2711" y="2753421"/>
                <a:ext cx="283987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45428AB-401B-4ABA-AF56-783DB3BC968C}"/>
              </a:ext>
            </a:extLst>
          </p:cNvPr>
          <p:cNvCxnSpPr>
            <a:cxnSpLocks/>
          </p:cNvCxnSpPr>
          <p:nvPr/>
        </p:nvCxnSpPr>
        <p:spPr bwMode="auto">
          <a:xfrm>
            <a:off x="7815973" y="2884673"/>
            <a:ext cx="680537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5BDBEB-80C1-4193-8FA5-8073BCCFD849}"/>
              </a:ext>
            </a:extLst>
          </p:cNvPr>
          <p:cNvCxnSpPr>
            <a:cxnSpLocks/>
          </p:cNvCxnSpPr>
          <p:nvPr/>
        </p:nvCxnSpPr>
        <p:spPr bwMode="auto">
          <a:xfrm>
            <a:off x="7815973" y="3198758"/>
            <a:ext cx="680537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A6F1B2C5-E5BB-4520-B02D-47187C2FC52F}"/>
                  </a:ext>
                </a:extLst>
              </p:cNvPr>
              <p:cNvSpPr txBox="1"/>
              <p:nvPr/>
            </p:nvSpPr>
            <p:spPr bwMode="auto">
              <a:xfrm>
                <a:off x="8198290" y="2606070"/>
                <a:ext cx="25257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de-DE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A6F1B2C5-E5BB-4520-B02D-47187C2FC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8290" y="2606070"/>
                <a:ext cx="252570" cy="246221"/>
              </a:xfrm>
              <a:prstGeom prst="rect">
                <a:avLst/>
              </a:prstGeom>
              <a:blipFill>
                <a:blip r:embed="rId10"/>
                <a:stretch>
                  <a:fillRect l="-9756" r="-2439" b="-1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30D9D64E-7F55-43DF-9BDF-B21C591720DB}"/>
                  </a:ext>
                </a:extLst>
              </p:cNvPr>
              <p:cNvSpPr txBox="1"/>
              <p:nvPr/>
            </p:nvSpPr>
            <p:spPr bwMode="auto">
              <a:xfrm>
                <a:off x="8222542" y="2933066"/>
                <a:ext cx="228332" cy="26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30D9D64E-7F55-43DF-9BDF-B21C59172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2542" y="2933066"/>
                <a:ext cx="228332" cy="265201"/>
              </a:xfrm>
              <a:prstGeom prst="rect">
                <a:avLst/>
              </a:prstGeom>
              <a:blipFill>
                <a:blip r:embed="rId11"/>
                <a:stretch>
                  <a:fillRect l="-18919" r="-5405" b="-20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Gerade Verbindung mit Pfeil 60">
            <a:extLst>
              <a:ext uri="{FF2B5EF4-FFF2-40B4-BE49-F238E27FC236}">
                <a16:creationId xmlns:a16="http://schemas.microsoft.com/office/drawing/2014/main" id="{AF2BCF9F-6251-43F9-A3F3-39091223D869}"/>
              </a:ext>
            </a:extLst>
          </p:cNvPr>
          <p:cNvCxnSpPr>
            <a:cxnSpLocks/>
            <a:endCxn id="57" idx="2"/>
          </p:cNvCxnSpPr>
          <p:nvPr/>
        </p:nvCxnSpPr>
        <p:spPr bwMode="auto">
          <a:xfrm rot="10800000" flipV="1">
            <a:off x="6055318" y="3193811"/>
            <a:ext cx="1864173" cy="186401"/>
          </a:xfrm>
          <a:prstGeom prst="bentConnector4">
            <a:avLst>
              <a:gd name="adj1" fmla="val -239"/>
              <a:gd name="adj2" fmla="val 222639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2B66CB97-11AD-44F4-ADDE-BAE74284E08F}"/>
                  </a:ext>
                </a:extLst>
              </p:cNvPr>
              <p:cNvSpPr/>
              <p:nvPr/>
            </p:nvSpPr>
            <p:spPr bwMode="auto">
              <a:xfrm>
                <a:off x="3579928" y="1744157"/>
                <a:ext cx="720080" cy="64807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sz="1600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</m:ctrlPr>
                        </m:accPr>
                        <m:e>
                          <m:r>
                            <a:rPr lang="de-DE" sz="1600" b="1" i="0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pitchFamily="-65" charset="-128"/>
                              <a:cs typeface="ＭＳ Ｐゴシック" pitchFamily="-65" charset="-128"/>
                            </a:rPr>
                            <m:t>𝚺</m:t>
                          </m:r>
                        </m:e>
                      </m:acc>
                    </m:oMath>
                  </m:oMathPara>
                </a14:m>
                <a:endParaRPr lang="de-DE" sz="1600" b="1" dirty="0">
                  <a:solidFill>
                    <a:schemeClr val="accent2"/>
                  </a:solidFill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2B66CB97-11AD-44F4-ADDE-BAE74284E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9928" y="1744157"/>
                <a:ext cx="720080" cy="648072"/>
              </a:xfrm>
              <a:prstGeom prst="rect">
                <a:avLst/>
              </a:prstGeom>
              <a:blipFill>
                <a:blip r:embed="rId12"/>
                <a:stretch>
                  <a:fillRect r="-9917"/>
                </a:stretch>
              </a:blip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36194E4-4DDF-4674-B0F8-6AE8D0B2884E}"/>
                  </a:ext>
                </a:extLst>
              </p:cNvPr>
              <p:cNvSpPr txBox="1"/>
              <p:nvPr/>
            </p:nvSpPr>
            <p:spPr bwMode="auto">
              <a:xfrm>
                <a:off x="3975365" y="2410749"/>
                <a:ext cx="289245" cy="26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indent="0">
                  <a:spcBef>
                    <a:spcPts val="400"/>
                  </a:spcBef>
                  <a:buFont typeface="Arial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6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600" b="1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de-DE" sz="16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de-DE" sz="1600" kern="0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736194E4-4DDF-4674-B0F8-6AE8D0B28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365" y="2410749"/>
                <a:ext cx="289245" cy="265201"/>
              </a:xfrm>
              <a:prstGeom prst="rect">
                <a:avLst/>
              </a:prstGeom>
              <a:blipFill>
                <a:blip r:embed="rId13"/>
                <a:stretch>
                  <a:fillRect l="-14583" t="-13636" r="-37500" b="-20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1415BAC-D89D-40F2-AFE3-AE257C134BDF}"/>
              </a:ext>
            </a:extLst>
          </p:cNvPr>
          <p:cNvCxnSpPr>
            <a:stCxn id="70" idx="2"/>
            <a:endCxn id="51" idx="0"/>
          </p:cNvCxnSpPr>
          <p:nvPr/>
        </p:nvCxnSpPr>
        <p:spPr bwMode="auto">
          <a:xfrm flipH="1">
            <a:off x="3933546" y="2392229"/>
            <a:ext cx="6422" cy="333491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7513F4F0-5A68-4E1D-8805-5D9728558527}"/>
              </a:ext>
            </a:extLst>
          </p:cNvPr>
          <p:cNvCxnSpPr>
            <a:cxnSpLocks/>
            <a:stCxn id="45" idx="0"/>
            <a:endCxn id="70" idx="1"/>
          </p:cNvCxnSpPr>
          <p:nvPr/>
        </p:nvCxnSpPr>
        <p:spPr bwMode="auto">
          <a:xfrm rot="5400000" flipH="1" flipV="1">
            <a:off x="2420727" y="1572940"/>
            <a:ext cx="663948" cy="1654454"/>
          </a:xfrm>
          <a:prstGeom prst="bentConnector2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4528C64F-79A7-4C61-B810-8ADBAE78725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1610170" y="3234333"/>
            <a:ext cx="6588120" cy="544281"/>
          </a:xfrm>
          <a:prstGeom prst="bentConnector3">
            <a:avLst>
              <a:gd name="adj1" fmla="val 102819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087280A-4715-4307-A0D6-AE2BF44D5607}"/>
              </a:ext>
            </a:extLst>
          </p:cNvPr>
          <p:cNvCxnSpPr/>
          <p:nvPr/>
        </p:nvCxnSpPr>
        <p:spPr bwMode="auto">
          <a:xfrm flipV="1">
            <a:off x="8198290" y="2884673"/>
            <a:ext cx="0" cy="893942"/>
          </a:xfrm>
          <a:prstGeom prst="lin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3F7BE738-4D20-4C42-99BE-C77EC8BEAD4B}"/>
              </a:ext>
            </a:extLst>
          </p:cNvPr>
          <p:cNvSpPr txBox="1"/>
          <p:nvPr/>
        </p:nvSpPr>
        <p:spPr bwMode="auto">
          <a:xfrm>
            <a:off x="3579928" y="1203598"/>
            <a:ext cx="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endParaRPr lang="de-DE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8332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80205.pptx" id="{9242A77B-69F1-48BE-9400-073E0EDCB408}" vid="{94AD01B1-0E4F-4171-AB70-AA9C1DB86EC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AIT_PPTMaster_16zu9_EN_180205</Template>
  <TotalTime>0</TotalTime>
  <Words>15</Words>
  <Application>Microsoft Office PowerPoint</Application>
  <PresentationFormat>Bildschirmpräsentation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Wingdings</vt:lpstr>
      <vt:lpstr>AIT_Power_Point_Vorlage-1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Hydraulikventil mit Pilotstufe</dc:title>
  <dc:creator>Lobe Amadeus-Cosimo</dc:creator>
  <cp:lastModifiedBy>Weber Jakob</cp:lastModifiedBy>
  <cp:revision>111</cp:revision>
  <cp:lastPrinted>2017-02-13T10:05:30Z</cp:lastPrinted>
  <dcterms:created xsi:type="dcterms:W3CDTF">2020-02-21T10:23:27Z</dcterms:created>
  <dcterms:modified xsi:type="dcterms:W3CDTF">2021-03-25T12:34:40Z</dcterms:modified>
</cp:coreProperties>
</file>