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0" r:id="rId5"/>
    <p:sldId id="261" r:id="rId6"/>
    <p:sldId id="262" r:id="rId7"/>
    <p:sldId id="263" r:id="rId8"/>
    <p:sldId id="256" r:id="rId9"/>
    <p:sldId id="259" r:id="rId10"/>
    <p:sldId id="257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roject" id="{5B326B9E-235A-42C5-943A-BB65EF287DDF}">
          <p14:sldIdLst>
            <p14:sldId id="260"/>
            <p14:sldId id="261"/>
            <p14:sldId id="262"/>
            <p14:sldId id="263"/>
          </p14:sldIdLst>
        </p14:section>
        <p14:section name="Final Project" id="{2DD6DA7E-C02D-4018-AA5B-A6BDA1473D9A}">
          <p14:sldIdLst>
            <p14:sldId id="256"/>
            <p14:sldId id="259"/>
            <p14:sldId id="257"/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0C823-4575-49D8-9F62-A81C1D0297E8}" v="27" dt="2022-12-06T15:24:3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1575" autoAdjust="0"/>
  </p:normalViewPr>
  <p:slideViewPr>
    <p:cSldViewPr snapToGrid="0">
      <p:cViewPr>
        <p:scale>
          <a:sx n="50" d="100"/>
          <a:sy n="50" d="100"/>
        </p:scale>
        <p:origin x="-91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12 Jake Brackley (Queensbury)" userId="0775fffe-0826-4a0e-8078-57de3aef3c99" providerId="ADAL" clId="{2680C823-4575-49D8-9F62-A81C1D0297E8}"/>
    <pc:docChg chg="undo custSel addSld delSld modSld sldOrd addSection delSection modSection">
      <pc:chgData name="Y12 Jake Brackley (Queensbury)" userId="0775fffe-0826-4a0e-8078-57de3aef3c99" providerId="ADAL" clId="{2680C823-4575-49D8-9F62-A81C1D0297E8}" dt="2022-12-07T09:12:24.318" v="758" actId="1076"/>
      <pc:docMkLst>
        <pc:docMk/>
      </pc:docMkLst>
      <pc:sldChg chg="modSp mod">
        <pc:chgData name="Y12 Jake Brackley (Queensbury)" userId="0775fffe-0826-4a0e-8078-57de3aef3c99" providerId="ADAL" clId="{2680C823-4575-49D8-9F62-A81C1D0297E8}" dt="2022-12-06T14:48:31.948" v="309" actId="20577"/>
        <pc:sldMkLst>
          <pc:docMk/>
          <pc:sldMk cId="3871840093" sldId="256"/>
        </pc:sldMkLst>
        <pc:spChg chg="mod">
          <ac:chgData name="Y12 Jake Brackley (Queensbury)" userId="0775fffe-0826-4a0e-8078-57de3aef3c99" providerId="ADAL" clId="{2680C823-4575-49D8-9F62-A81C1D0297E8}" dt="2022-12-06T14:48:31.948" v="309" actId="20577"/>
          <ac:spMkLst>
            <pc:docMk/>
            <pc:sldMk cId="3871840093" sldId="256"/>
            <ac:spMk id="2" creationId="{0AB7C5F5-C5E0-E1FF-B6AD-CEBB1C38438D}"/>
          </ac:spMkLst>
        </pc:spChg>
        <pc:spChg chg="mod">
          <ac:chgData name="Y12 Jake Brackley (Queensbury)" userId="0775fffe-0826-4a0e-8078-57de3aef3c99" providerId="ADAL" clId="{2680C823-4575-49D8-9F62-A81C1D0297E8}" dt="2022-12-06T14:38:02.907" v="165" actId="20577"/>
          <ac:spMkLst>
            <pc:docMk/>
            <pc:sldMk cId="3871840093" sldId="256"/>
            <ac:spMk id="3" creationId="{7C85510C-BA96-62C3-CC76-B90207A2B4B2}"/>
          </ac:spMkLst>
        </pc:spChg>
      </pc:sldChg>
      <pc:sldChg chg="addSp modSp mod">
        <pc:chgData name="Y12 Jake Brackley (Queensbury)" userId="0775fffe-0826-4a0e-8078-57de3aef3c99" providerId="ADAL" clId="{2680C823-4575-49D8-9F62-A81C1D0297E8}" dt="2022-12-06T14:31:21.222" v="84" actId="1076"/>
        <pc:sldMkLst>
          <pc:docMk/>
          <pc:sldMk cId="3807150811" sldId="257"/>
        </pc:sldMkLst>
        <pc:spChg chg="mod">
          <ac:chgData name="Y12 Jake Brackley (Queensbury)" userId="0775fffe-0826-4a0e-8078-57de3aef3c99" providerId="ADAL" clId="{2680C823-4575-49D8-9F62-A81C1D0297E8}" dt="2022-12-06T14:29:28.998" v="15" actId="14100"/>
          <ac:spMkLst>
            <pc:docMk/>
            <pc:sldMk cId="3807150811" sldId="257"/>
            <ac:spMk id="4" creationId="{51D91538-2587-0EA9-0880-2D824200AE2D}"/>
          </ac:spMkLst>
        </pc:spChg>
        <pc:spChg chg="mod">
          <ac:chgData name="Y12 Jake Brackley (Queensbury)" userId="0775fffe-0826-4a0e-8078-57de3aef3c99" providerId="ADAL" clId="{2680C823-4575-49D8-9F62-A81C1D0297E8}" dt="2022-12-06T14:29:20.525" v="12" actId="1076"/>
          <ac:spMkLst>
            <pc:docMk/>
            <pc:sldMk cId="3807150811" sldId="257"/>
            <ac:spMk id="5" creationId="{6947E202-7720-E0D1-FF1C-1FF025777A1D}"/>
          </ac:spMkLst>
        </pc:spChg>
        <pc:spChg chg="mod">
          <ac:chgData name="Y12 Jake Brackley (Queensbury)" userId="0775fffe-0826-4a0e-8078-57de3aef3c99" providerId="ADAL" clId="{2680C823-4575-49D8-9F62-A81C1D0297E8}" dt="2022-12-06T14:29:16.292" v="11" actId="1076"/>
          <ac:spMkLst>
            <pc:docMk/>
            <pc:sldMk cId="3807150811" sldId="257"/>
            <ac:spMk id="6" creationId="{C45A4141-0F57-A81E-5D8F-A8870F0985CA}"/>
          </ac:spMkLst>
        </pc:spChg>
        <pc:spChg chg="mod">
          <ac:chgData name="Y12 Jake Brackley (Queensbury)" userId="0775fffe-0826-4a0e-8078-57de3aef3c99" providerId="ADAL" clId="{2680C823-4575-49D8-9F62-A81C1D0297E8}" dt="2022-12-06T14:29:22.791" v="13" actId="1076"/>
          <ac:spMkLst>
            <pc:docMk/>
            <pc:sldMk cId="3807150811" sldId="257"/>
            <ac:spMk id="7" creationId="{EBD3D2FF-D1D6-E48D-AF82-13E7743E45D2}"/>
          </ac:spMkLst>
        </pc:spChg>
        <pc:spChg chg="mod">
          <ac:chgData name="Y12 Jake Brackley (Queensbury)" userId="0775fffe-0826-4a0e-8078-57de3aef3c99" providerId="ADAL" clId="{2680C823-4575-49D8-9F62-A81C1D0297E8}" dt="2022-12-06T14:30:36.197" v="43" actId="688"/>
          <ac:spMkLst>
            <pc:docMk/>
            <pc:sldMk cId="3807150811" sldId="257"/>
            <ac:spMk id="8" creationId="{EC7B6572-8F6F-3C7B-C44C-1D1748FBABB2}"/>
          </ac:spMkLst>
        </pc:spChg>
        <pc:spChg chg="mod">
          <ac:chgData name="Y12 Jake Brackley (Queensbury)" userId="0775fffe-0826-4a0e-8078-57de3aef3c99" providerId="ADAL" clId="{2680C823-4575-49D8-9F62-A81C1D0297E8}" dt="2022-12-06T14:29:38.987" v="18" actId="1076"/>
          <ac:spMkLst>
            <pc:docMk/>
            <pc:sldMk cId="3807150811" sldId="257"/>
            <ac:spMk id="9" creationId="{CCC73D66-9FEF-99F2-1849-8C9F1DBF9469}"/>
          </ac:spMkLst>
        </pc:spChg>
        <pc:spChg chg="mod">
          <ac:chgData name="Y12 Jake Brackley (Queensbury)" userId="0775fffe-0826-4a0e-8078-57de3aef3c99" providerId="ADAL" clId="{2680C823-4575-49D8-9F62-A81C1D0297E8}" dt="2022-12-06T14:30:05.659" v="30" actId="1076"/>
          <ac:spMkLst>
            <pc:docMk/>
            <pc:sldMk cId="3807150811" sldId="257"/>
            <ac:spMk id="10" creationId="{EB2F7734-15D2-5012-E467-0028E0E39B62}"/>
          </ac:spMkLst>
        </pc:spChg>
        <pc:spChg chg="add mod">
          <ac:chgData name="Y12 Jake Brackley (Queensbury)" userId="0775fffe-0826-4a0e-8078-57de3aef3c99" providerId="ADAL" clId="{2680C823-4575-49D8-9F62-A81C1D0297E8}" dt="2022-12-06T14:31:01.203" v="46" actId="1076"/>
          <ac:spMkLst>
            <pc:docMk/>
            <pc:sldMk cId="3807150811" sldId="257"/>
            <ac:spMk id="11" creationId="{6387FB4D-8256-A14A-6252-24D22526A76E}"/>
          </ac:spMkLst>
        </pc:spChg>
        <pc:spChg chg="mod">
          <ac:chgData name="Y12 Jake Brackley (Queensbury)" userId="0775fffe-0826-4a0e-8078-57de3aef3c99" providerId="ADAL" clId="{2680C823-4575-49D8-9F62-A81C1D0297E8}" dt="2022-12-06T14:29:43.449" v="24" actId="1038"/>
          <ac:spMkLst>
            <pc:docMk/>
            <pc:sldMk cId="3807150811" sldId="257"/>
            <ac:spMk id="13" creationId="{C219145C-2C70-0784-B43E-2267659DBC8B}"/>
          </ac:spMkLst>
        </pc:spChg>
        <pc:spChg chg="mod">
          <ac:chgData name="Y12 Jake Brackley (Queensbury)" userId="0775fffe-0826-4a0e-8078-57de3aef3c99" providerId="ADAL" clId="{2680C823-4575-49D8-9F62-A81C1D0297E8}" dt="2022-12-06T14:29:35.950" v="17" actId="1076"/>
          <ac:spMkLst>
            <pc:docMk/>
            <pc:sldMk cId="3807150811" sldId="257"/>
            <ac:spMk id="14" creationId="{AD11D8FA-5F79-5722-173B-BE052D43F9E6}"/>
          </ac:spMkLst>
        </pc:spChg>
        <pc:spChg chg="mod">
          <ac:chgData name="Y12 Jake Brackley (Queensbury)" userId="0775fffe-0826-4a0e-8078-57de3aef3c99" providerId="ADAL" clId="{2680C823-4575-49D8-9F62-A81C1D0297E8}" dt="2022-12-06T14:29:57.210" v="27" actId="14100"/>
          <ac:spMkLst>
            <pc:docMk/>
            <pc:sldMk cId="3807150811" sldId="257"/>
            <ac:spMk id="15" creationId="{BED126A4-C02C-2FDC-20DE-3476CFAE729C}"/>
          </ac:spMkLst>
        </pc:spChg>
        <pc:spChg chg="mod">
          <ac:chgData name="Y12 Jake Brackley (Queensbury)" userId="0775fffe-0826-4a0e-8078-57de3aef3c99" providerId="ADAL" clId="{2680C823-4575-49D8-9F62-A81C1D0297E8}" dt="2022-12-06T14:29:59.213" v="28" actId="1076"/>
          <ac:spMkLst>
            <pc:docMk/>
            <pc:sldMk cId="3807150811" sldId="257"/>
            <ac:spMk id="16" creationId="{DEDADE24-BF56-0472-A3D4-BEE8B6C72854}"/>
          </ac:spMkLst>
        </pc:spChg>
        <pc:spChg chg="add mod">
          <ac:chgData name="Y12 Jake Brackley (Queensbury)" userId="0775fffe-0826-4a0e-8078-57de3aef3c99" providerId="ADAL" clId="{2680C823-4575-49D8-9F62-A81C1D0297E8}" dt="2022-12-06T14:31:21.222" v="84" actId="1076"/>
          <ac:spMkLst>
            <pc:docMk/>
            <pc:sldMk cId="3807150811" sldId="257"/>
            <ac:spMk id="18" creationId="{C4166BCD-43C3-E6C8-0415-BAC705F3A4D9}"/>
          </ac:spMkLst>
        </pc:spChg>
        <pc:cxnChg chg="mod">
          <ac:chgData name="Y12 Jake Brackley (Queensbury)" userId="0775fffe-0826-4a0e-8078-57de3aef3c99" providerId="ADAL" clId="{2680C823-4575-49D8-9F62-A81C1D0297E8}" dt="2022-12-06T14:30:08.200" v="31" actId="1076"/>
          <ac:cxnSpMkLst>
            <pc:docMk/>
            <pc:sldMk cId="3807150811" sldId="257"/>
            <ac:cxnSpMk id="12" creationId="{4E5BF50D-7668-EF56-182C-9D3501D679BC}"/>
          </ac:cxnSpMkLst>
        </pc:cxnChg>
      </pc:sldChg>
      <pc:sldChg chg="addSp delSp modSp mod">
        <pc:chgData name="Y12 Jake Brackley (Queensbury)" userId="0775fffe-0826-4a0e-8078-57de3aef3c99" providerId="ADAL" clId="{2680C823-4575-49D8-9F62-A81C1D0297E8}" dt="2022-12-07T09:12:24.318" v="758" actId="1076"/>
        <pc:sldMkLst>
          <pc:docMk/>
          <pc:sldMk cId="1480756638" sldId="258"/>
        </pc:sldMkLst>
        <pc:spChg chg="mod">
          <ac:chgData name="Y12 Jake Brackley (Queensbury)" userId="0775fffe-0826-4a0e-8078-57de3aef3c99" providerId="ADAL" clId="{2680C823-4575-49D8-9F62-A81C1D0297E8}" dt="2022-12-07T09:11:29.215" v="715" actId="20577"/>
          <ac:spMkLst>
            <pc:docMk/>
            <pc:sldMk cId="1480756638" sldId="258"/>
            <ac:spMk id="2" creationId="{00649A1C-B9EC-418A-A447-C5340C1ABF62}"/>
          </ac:spMkLst>
        </pc:spChg>
        <pc:spChg chg="mod">
          <ac:chgData name="Y12 Jake Brackley (Queensbury)" userId="0775fffe-0826-4a0e-8078-57de3aef3c99" providerId="ADAL" clId="{2680C823-4575-49D8-9F62-A81C1D0297E8}" dt="2022-12-07T09:11:42.812" v="751" actId="12"/>
          <ac:spMkLst>
            <pc:docMk/>
            <pc:sldMk cId="1480756638" sldId="258"/>
            <ac:spMk id="3" creationId="{09324F5D-5BD2-BCF0-4FB2-B0B2262BA4C6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4" creationId="{3C864AA9-3708-A630-D410-79F215C0FE64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5" creationId="{B85995B1-0578-1FC2-AC68-D50FCB1E5B54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8" creationId="{3A20E7C0-4DC5-17B2-0627-503867A4395B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9" creationId="{C82166E7-4BA7-16D8-C147-D372093D379F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10" creationId="{BBBAE639-A917-D30E-1635-334A92016F94}"/>
          </ac:spMkLst>
        </pc:spChg>
        <pc:spChg chg="del">
          <ac:chgData name="Y12 Jake Brackley (Queensbury)" userId="0775fffe-0826-4a0e-8078-57de3aef3c99" providerId="ADAL" clId="{2680C823-4575-49D8-9F62-A81C1D0297E8}" dt="2022-12-07T09:11:45.997" v="752" actId="478"/>
          <ac:spMkLst>
            <pc:docMk/>
            <pc:sldMk cId="1480756638" sldId="258"/>
            <ac:spMk id="11" creationId="{A4BDCF5C-C0C6-BBF8-A013-D22A6A0A79FA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12" creationId="{FE4D7BAD-0631-772D-3B4A-79F3AC9B3185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13" creationId="{8CEAD405-6D7B-C98C-8B05-3A70BC00A01A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14" creationId="{8200326F-2E37-B509-0855-FCEDCBF6BCBF}"/>
          </ac:spMkLst>
        </pc:spChg>
        <pc:spChg chg="mod">
          <ac:chgData name="Y12 Jake Brackley (Queensbury)" userId="0775fffe-0826-4a0e-8078-57de3aef3c99" providerId="ADAL" clId="{2680C823-4575-49D8-9F62-A81C1D0297E8}" dt="2022-12-06T14:33:07.714" v="91" actId="14100"/>
          <ac:spMkLst>
            <pc:docMk/>
            <pc:sldMk cId="1480756638" sldId="258"/>
            <ac:spMk id="17" creationId="{3736EE05-FD24-3050-FBF3-E1168E51CE2E}"/>
          </ac:spMkLst>
        </pc:spChg>
        <pc:spChg chg="mod">
          <ac:chgData name="Y12 Jake Brackley (Queensbury)" userId="0775fffe-0826-4a0e-8078-57de3aef3c99" providerId="ADAL" clId="{2680C823-4575-49D8-9F62-A81C1D0297E8}" dt="2022-12-06T14:33:05.292" v="90" actId="1076"/>
          <ac:spMkLst>
            <pc:docMk/>
            <pc:sldMk cId="1480756638" sldId="258"/>
            <ac:spMk id="18" creationId="{D68090BD-7F55-EA9A-AFE6-C8396B27FA65}"/>
          </ac:spMkLst>
        </pc:spChg>
        <pc:spChg chg="mod">
          <ac:chgData name="Y12 Jake Brackley (Queensbury)" userId="0775fffe-0826-4a0e-8078-57de3aef3c99" providerId="ADAL" clId="{2680C823-4575-49D8-9F62-A81C1D0297E8}" dt="2022-12-06T14:33:05.292" v="90" actId="1076"/>
          <ac:spMkLst>
            <pc:docMk/>
            <pc:sldMk cId="1480756638" sldId="258"/>
            <ac:spMk id="23" creationId="{5DB1A818-470B-109D-D784-592864155BCA}"/>
          </ac:spMkLst>
        </pc:spChg>
        <pc:spChg chg="mod">
          <ac:chgData name="Y12 Jake Brackley (Queensbury)" userId="0775fffe-0826-4a0e-8078-57de3aef3c99" providerId="ADAL" clId="{2680C823-4575-49D8-9F62-A81C1D0297E8}" dt="2022-12-06T14:33:05.292" v="90" actId="1076"/>
          <ac:spMkLst>
            <pc:docMk/>
            <pc:sldMk cId="1480756638" sldId="258"/>
            <ac:spMk id="24" creationId="{5C068E3C-873B-CCBB-1963-439CFFBE673C}"/>
          </ac:spMkLst>
        </pc:spChg>
        <pc:spChg chg="mod">
          <ac:chgData name="Y12 Jake Brackley (Queensbury)" userId="0775fffe-0826-4a0e-8078-57de3aef3c99" providerId="ADAL" clId="{2680C823-4575-49D8-9F62-A81C1D0297E8}" dt="2022-12-06T14:33:05.292" v="90" actId="1076"/>
          <ac:spMkLst>
            <pc:docMk/>
            <pc:sldMk cId="1480756638" sldId="258"/>
            <ac:spMk id="25" creationId="{DED0AAA7-B9DB-6013-AFF7-9A67EB650E96}"/>
          </ac:spMkLst>
        </pc:spChg>
        <pc:spChg chg="add del mod">
          <ac:chgData name="Y12 Jake Brackley (Queensbury)" userId="0775fffe-0826-4a0e-8078-57de3aef3c99" providerId="ADAL" clId="{2680C823-4575-49D8-9F62-A81C1D0297E8}" dt="2022-12-07T09:12:15.823" v="754" actId="478"/>
          <ac:spMkLst>
            <pc:docMk/>
            <pc:sldMk cId="1480756638" sldId="258"/>
            <ac:spMk id="26" creationId="{E1EC6217-E4B5-17D5-DA0F-DECEC2C84A0A}"/>
          </ac:spMkLst>
        </pc:spChg>
        <pc:spChg chg="mod">
          <ac:chgData name="Y12 Jake Brackley (Queensbury)" userId="0775fffe-0826-4a0e-8078-57de3aef3c99" providerId="ADAL" clId="{2680C823-4575-49D8-9F62-A81C1D0297E8}" dt="2022-12-06T14:33:05.292" v="90" actId="1076"/>
          <ac:spMkLst>
            <pc:docMk/>
            <pc:sldMk cId="1480756638" sldId="258"/>
            <ac:spMk id="27" creationId="{DE91D5EA-C81A-D45F-5511-5C974FA9103A}"/>
          </ac:spMkLst>
        </pc:spChg>
        <pc:spChg chg="mod">
          <ac:chgData name="Y12 Jake Brackley (Queensbury)" userId="0775fffe-0826-4a0e-8078-57de3aef3c99" providerId="ADAL" clId="{2680C823-4575-49D8-9F62-A81C1D0297E8}" dt="2022-12-07T09:12:21.631" v="757" actId="1076"/>
          <ac:spMkLst>
            <pc:docMk/>
            <pc:sldMk cId="1480756638" sldId="258"/>
            <ac:spMk id="28" creationId="{BBA89086-5AEB-7623-CC19-01440C593F86}"/>
          </ac:spMkLst>
        </pc:spChg>
        <pc:spChg chg="mod">
          <ac:chgData name="Y12 Jake Brackley (Queensbury)" userId="0775fffe-0826-4a0e-8078-57de3aef3c99" providerId="ADAL" clId="{2680C823-4575-49D8-9F62-A81C1D0297E8}" dt="2022-12-07T09:12:24.318" v="758" actId="1076"/>
          <ac:spMkLst>
            <pc:docMk/>
            <pc:sldMk cId="1480756638" sldId="258"/>
            <ac:spMk id="29" creationId="{3F2180F4-E261-26B1-2DEC-D693A837D502}"/>
          </ac:spMkLst>
        </pc:spChg>
        <pc:spChg chg="add del mod ord">
          <ac:chgData name="Y12 Jake Brackley (Queensbury)" userId="0775fffe-0826-4a0e-8078-57de3aef3c99" providerId="ADAL" clId="{2680C823-4575-49D8-9F62-A81C1D0297E8}" dt="2022-12-07T09:12:16.528" v="755" actId="478"/>
          <ac:spMkLst>
            <pc:docMk/>
            <pc:sldMk cId="1480756638" sldId="258"/>
            <ac:spMk id="30" creationId="{ED62BE3B-75AF-3A9E-7EF7-E620580C2DFF}"/>
          </ac:spMkLst>
        </pc:spChg>
        <pc:spChg chg="add del mod">
          <ac:chgData name="Y12 Jake Brackley (Queensbury)" userId="0775fffe-0826-4a0e-8078-57de3aef3c99" providerId="ADAL" clId="{2680C823-4575-49D8-9F62-A81C1D0297E8}" dt="2022-12-07T09:12:17.809" v="756" actId="478"/>
          <ac:spMkLst>
            <pc:docMk/>
            <pc:sldMk cId="1480756638" sldId="258"/>
            <ac:spMk id="31" creationId="{C33403E4-064F-3B61-0235-6313581A0381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32" creationId="{885767FE-9F8D-68CF-3662-2C14A8632581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33" creationId="{F0FB5616-61BF-3793-1149-4BA1605E436E}"/>
          </ac:spMkLst>
        </pc:spChg>
        <pc:spChg chg="add del mod">
          <ac:chgData name="Y12 Jake Brackley (Queensbury)" userId="0775fffe-0826-4a0e-8078-57de3aef3c99" providerId="ADAL" clId="{2680C823-4575-49D8-9F62-A81C1D0297E8}" dt="2022-12-07T09:11:49.662" v="753" actId="478"/>
          <ac:spMkLst>
            <pc:docMk/>
            <pc:sldMk cId="1480756638" sldId="258"/>
            <ac:spMk id="34" creationId="{3604A602-D0A2-1C2D-D0E4-C7FEC990E5F4}"/>
          </ac:spMkLst>
        </pc:spChg>
        <pc:cxnChg chg="add del mod">
          <ac:chgData name="Y12 Jake Brackley (Queensbury)" userId="0775fffe-0826-4a0e-8078-57de3aef3c99" providerId="ADAL" clId="{2680C823-4575-49D8-9F62-A81C1D0297E8}" dt="2022-12-07T09:11:49.662" v="753" actId="478"/>
          <ac:cxnSpMkLst>
            <pc:docMk/>
            <pc:sldMk cId="1480756638" sldId="258"/>
            <ac:cxnSpMk id="6" creationId="{DEBA2EC5-ADEA-E5AE-A1CA-44A49BC9FC58}"/>
          </ac:cxnSpMkLst>
        </pc:cxnChg>
        <pc:cxnChg chg="add del mod">
          <ac:chgData name="Y12 Jake Brackley (Queensbury)" userId="0775fffe-0826-4a0e-8078-57de3aef3c99" providerId="ADAL" clId="{2680C823-4575-49D8-9F62-A81C1D0297E8}" dt="2022-12-07T09:11:49.662" v="753" actId="478"/>
          <ac:cxnSpMkLst>
            <pc:docMk/>
            <pc:sldMk cId="1480756638" sldId="258"/>
            <ac:cxnSpMk id="7" creationId="{14CED61B-D2EB-ED8D-ACC2-71C5D3C9F495}"/>
          </ac:cxnSpMkLst>
        </pc:cxnChg>
        <pc:cxnChg chg="mod">
          <ac:chgData name="Y12 Jake Brackley (Queensbury)" userId="0775fffe-0826-4a0e-8078-57de3aef3c99" providerId="ADAL" clId="{2680C823-4575-49D8-9F62-A81C1D0297E8}" dt="2022-12-06T14:33:05.292" v="90" actId="1076"/>
          <ac:cxnSpMkLst>
            <pc:docMk/>
            <pc:sldMk cId="1480756638" sldId="258"/>
            <ac:cxnSpMk id="20" creationId="{CD6DCE51-2A41-6562-9EBD-91D2E4F62A2E}"/>
          </ac:cxnSpMkLst>
        </pc:cxnChg>
        <pc:cxnChg chg="mod">
          <ac:chgData name="Y12 Jake Brackley (Queensbury)" userId="0775fffe-0826-4a0e-8078-57de3aef3c99" providerId="ADAL" clId="{2680C823-4575-49D8-9F62-A81C1D0297E8}" dt="2022-12-06T14:33:05.292" v="90" actId="1076"/>
          <ac:cxnSpMkLst>
            <pc:docMk/>
            <pc:sldMk cId="1480756638" sldId="258"/>
            <ac:cxnSpMk id="22" creationId="{D7E4A595-C6F4-BF7D-0490-BC30E5F5FC68}"/>
          </ac:cxnSpMkLst>
        </pc:cxnChg>
      </pc:sldChg>
      <pc:sldChg chg="addSp delSp modSp new mod">
        <pc:chgData name="Y12 Jake Brackley (Queensbury)" userId="0775fffe-0826-4a0e-8078-57de3aef3c99" providerId="ADAL" clId="{2680C823-4575-49D8-9F62-A81C1D0297E8}" dt="2022-12-06T15:01:59.706" v="486" actId="20577"/>
        <pc:sldMkLst>
          <pc:docMk/>
          <pc:sldMk cId="1086144936" sldId="259"/>
        </pc:sldMkLst>
        <pc:spChg chg="mod">
          <ac:chgData name="Y12 Jake Brackley (Queensbury)" userId="0775fffe-0826-4a0e-8078-57de3aef3c99" providerId="ADAL" clId="{2680C823-4575-49D8-9F62-A81C1D0297E8}" dt="2022-12-06T14:38:56.601" v="171" actId="20577"/>
          <ac:spMkLst>
            <pc:docMk/>
            <pc:sldMk cId="1086144936" sldId="259"/>
            <ac:spMk id="2" creationId="{3C29B008-C5A3-0977-EB78-DA045884490B}"/>
          </ac:spMkLst>
        </pc:spChg>
        <pc:spChg chg="del">
          <ac:chgData name="Y12 Jake Brackley (Queensbury)" userId="0775fffe-0826-4a0e-8078-57de3aef3c99" providerId="ADAL" clId="{2680C823-4575-49D8-9F62-A81C1D0297E8}" dt="2022-12-06T14:38:55.282" v="167" actId="478"/>
          <ac:spMkLst>
            <pc:docMk/>
            <pc:sldMk cId="1086144936" sldId="259"/>
            <ac:spMk id="3" creationId="{DFD3CB55-85BE-0C35-025F-C3EA72D66BAC}"/>
          </ac:spMkLst>
        </pc:spChg>
        <pc:spChg chg="add mod">
          <ac:chgData name="Y12 Jake Brackley (Queensbury)" userId="0775fffe-0826-4a0e-8078-57de3aef3c99" providerId="ADAL" clId="{2680C823-4575-49D8-9F62-A81C1D0297E8}" dt="2022-12-06T14:39:08.151" v="173" actId="1076"/>
          <ac:spMkLst>
            <pc:docMk/>
            <pc:sldMk cId="1086144936" sldId="259"/>
            <ac:spMk id="4" creationId="{8BDF82EA-37AE-FA88-8C61-7ABBD146BC21}"/>
          </ac:spMkLst>
        </pc:spChg>
        <pc:spChg chg="add mod">
          <ac:chgData name="Y12 Jake Brackley (Queensbury)" userId="0775fffe-0826-4a0e-8078-57de3aef3c99" providerId="ADAL" clId="{2680C823-4575-49D8-9F62-A81C1D0297E8}" dt="2022-12-06T14:39:43.555" v="212" actId="1076"/>
          <ac:spMkLst>
            <pc:docMk/>
            <pc:sldMk cId="1086144936" sldId="259"/>
            <ac:spMk id="5" creationId="{3C7282D0-1AF9-CC68-F903-7BF0920666F5}"/>
          </ac:spMkLst>
        </pc:spChg>
        <pc:spChg chg="add del mod">
          <ac:chgData name="Y12 Jake Brackley (Queensbury)" userId="0775fffe-0826-4a0e-8078-57de3aef3c99" providerId="ADAL" clId="{2680C823-4575-49D8-9F62-A81C1D0297E8}" dt="2022-12-06T14:41:11.722" v="297"/>
          <ac:spMkLst>
            <pc:docMk/>
            <pc:sldMk cId="1086144936" sldId="259"/>
            <ac:spMk id="6" creationId="{E02A679E-49CD-5076-F591-01743C103070}"/>
          </ac:spMkLst>
        </pc:spChg>
        <pc:spChg chg="add mod">
          <ac:chgData name="Y12 Jake Brackley (Queensbury)" userId="0775fffe-0826-4a0e-8078-57de3aef3c99" providerId="ADAL" clId="{2680C823-4575-49D8-9F62-A81C1D0297E8}" dt="2022-12-06T14:40:14.640" v="217" actId="1076"/>
          <ac:spMkLst>
            <pc:docMk/>
            <pc:sldMk cId="1086144936" sldId="259"/>
            <ac:spMk id="7" creationId="{218FA8AA-46B2-1E4B-0A42-3BDFAA1BDBE2}"/>
          </ac:spMkLst>
        </pc:spChg>
        <pc:spChg chg="add mod">
          <ac:chgData name="Y12 Jake Brackley (Queensbury)" userId="0775fffe-0826-4a0e-8078-57de3aef3c99" providerId="ADAL" clId="{2680C823-4575-49D8-9F62-A81C1D0297E8}" dt="2022-12-06T14:41:11.344" v="295" actId="13822"/>
          <ac:spMkLst>
            <pc:docMk/>
            <pc:sldMk cId="1086144936" sldId="259"/>
            <ac:spMk id="8" creationId="{3CC3CBFB-DD7E-1957-336B-5138E9F373B3}"/>
          </ac:spMkLst>
        </pc:spChg>
        <pc:spChg chg="add mod">
          <ac:chgData name="Y12 Jake Brackley (Queensbury)" userId="0775fffe-0826-4a0e-8078-57de3aef3c99" providerId="ADAL" clId="{2680C823-4575-49D8-9F62-A81C1D0297E8}" dt="2022-12-06T15:01:48.264" v="479" actId="20577"/>
          <ac:spMkLst>
            <pc:docMk/>
            <pc:sldMk cId="1086144936" sldId="259"/>
            <ac:spMk id="9" creationId="{FA02ADB2-EA7F-37FD-B343-2B6E2FFD6780}"/>
          </ac:spMkLst>
        </pc:spChg>
        <pc:spChg chg="add mod">
          <ac:chgData name="Y12 Jake Brackley (Queensbury)" userId="0775fffe-0826-4a0e-8078-57de3aef3c99" providerId="ADAL" clId="{2680C823-4575-49D8-9F62-A81C1D0297E8}" dt="2022-12-06T15:01:52.768" v="480" actId="1076"/>
          <ac:spMkLst>
            <pc:docMk/>
            <pc:sldMk cId="1086144936" sldId="259"/>
            <ac:spMk id="10" creationId="{01CF8A58-E1F8-0892-C4BA-1CDEFDEC306E}"/>
          </ac:spMkLst>
        </pc:spChg>
        <pc:spChg chg="add del mod">
          <ac:chgData name="Y12 Jake Brackley (Queensbury)" userId="0775fffe-0826-4a0e-8078-57de3aef3c99" providerId="ADAL" clId="{2680C823-4575-49D8-9F62-A81C1D0297E8}" dt="2022-12-06T14:42:03.062" v="303" actId="478"/>
          <ac:spMkLst>
            <pc:docMk/>
            <pc:sldMk cId="1086144936" sldId="259"/>
            <ac:spMk id="11" creationId="{5E202FED-5D56-5387-BBD6-5D7E4C7D2867}"/>
          </ac:spMkLst>
        </pc:spChg>
        <pc:spChg chg="add del mod">
          <ac:chgData name="Y12 Jake Brackley (Queensbury)" userId="0775fffe-0826-4a0e-8078-57de3aef3c99" providerId="ADAL" clId="{2680C823-4575-49D8-9F62-A81C1D0297E8}" dt="2022-12-06T14:42:02.175" v="302" actId="478"/>
          <ac:spMkLst>
            <pc:docMk/>
            <pc:sldMk cId="1086144936" sldId="259"/>
            <ac:spMk id="12" creationId="{8D24A159-C6FA-D282-E138-AC6F13042B87}"/>
          </ac:spMkLst>
        </pc:spChg>
        <pc:spChg chg="add mod">
          <ac:chgData name="Y12 Jake Brackley (Queensbury)" userId="0775fffe-0826-4a0e-8078-57de3aef3c99" providerId="ADAL" clId="{2680C823-4575-49D8-9F62-A81C1D0297E8}" dt="2022-12-06T15:01:59.706" v="486" actId="20577"/>
          <ac:spMkLst>
            <pc:docMk/>
            <pc:sldMk cId="1086144936" sldId="259"/>
            <ac:spMk id="13" creationId="{913A6B34-D310-6E46-C558-4D48BCA71E61}"/>
          </ac:spMkLst>
        </pc:spChg>
      </pc:sldChg>
      <pc:sldChg chg="modSp add mod ord">
        <pc:chgData name="Y12 Jake Brackley (Queensbury)" userId="0775fffe-0826-4a0e-8078-57de3aef3c99" providerId="ADAL" clId="{2680C823-4575-49D8-9F62-A81C1D0297E8}" dt="2022-12-06T14:48:41.996" v="318" actId="20577"/>
        <pc:sldMkLst>
          <pc:docMk/>
          <pc:sldMk cId="1633347355" sldId="260"/>
        </pc:sldMkLst>
        <pc:spChg chg="mod">
          <ac:chgData name="Y12 Jake Brackley (Queensbury)" userId="0775fffe-0826-4a0e-8078-57de3aef3c99" providerId="ADAL" clId="{2680C823-4575-49D8-9F62-A81C1D0297E8}" dt="2022-12-06T14:48:41.996" v="318" actId="20577"/>
          <ac:spMkLst>
            <pc:docMk/>
            <pc:sldMk cId="1633347355" sldId="260"/>
            <ac:spMk id="2" creationId="{0AB7C5F5-C5E0-E1FF-B6AD-CEBB1C38438D}"/>
          </ac:spMkLst>
        </pc:spChg>
      </pc:sldChg>
      <pc:sldChg chg="delSp modSp add mod ord">
        <pc:chgData name="Y12 Jake Brackley (Queensbury)" userId="0775fffe-0826-4a0e-8078-57de3aef3c99" providerId="ADAL" clId="{2680C823-4575-49D8-9F62-A81C1D0297E8}" dt="2022-12-06T14:49:45.390" v="343" actId="1076"/>
        <pc:sldMkLst>
          <pc:docMk/>
          <pc:sldMk cId="2756302650" sldId="261"/>
        </pc:sldMkLst>
        <pc:spChg chg="mod">
          <ac:chgData name="Y12 Jake Brackley (Queensbury)" userId="0775fffe-0826-4a0e-8078-57de3aef3c99" providerId="ADAL" clId="{2680C823-4575-49D8-9F62-A81C1D0297E8}" dt="2022-12-06T14:49:45.390" v="343" actId="1076"/>
          <ac:spMkLst>
            <pc:docMk/>
            <pc:sldMk cId="2756302650" sldId="261"/>
            <ac:spMk id="8" creationId="{3CC3CBFB-DD7E-1957-336B-5138E9F373B3}"/>
          </ac:spMkLst>
        </pc:spChg>
        <pc:spChg chg="mod">
          <ac:chgData name="Y12 Jake Brackley (Queensbury)" userId="0775fffe-0826-4a0e-8078-57de3aef3c99" providerId="ADAL" clId="{2680C823-4575-49D8-9F62-A81C1D0297E8}" dt="2022-12-06T14:49:41.411" v="342" actId="1076"/>
          <ac:spMkLst>
            <pc:docMk/>
            <pc:sldMk cId="2756302650" sldId="261"/>
            <ac:spMk id="9" creationId="{FA02ADB2-EA7F-37FD-B343-2B6E2FFD6780}"/>
          </ac:spMkLst>
        </pc:spChg>
        <pc:spChg chg="del">
          <ac:chgData name="Y12 Jake Brackley (Queensbury)" userId="0775fffe-0826-4a0e-8078-57de3aef3c99" providerId="ADAL" clId="{2680C823-4575-49D8-9F62-A81C1D0297E8}" dt="2022-12-06T14:49:37.556" v="341" actId="478"/>
          <ac:spMkLst>
            <pc:docMk/>
            <pc:sldMk cId="2756302650" sldId="261"/>
            <ac:spMk id="10" creationId="{01CF8A58-E1F8-0892-C4BA-1CDEFDEC306E}"/>
          </ac:spMkLst>
        </pc:spChg>
      </pc:sldChg>
      <pc:sldChg chg="addSp delSp modSp add mod ord">
        <pc:chgData name="Y12 Jake Brackley (Queensbury)" userId="0775fffe-0826-4a0e-8078-57de3aef3c99" providerId="ADAL" clId="{2680C823-4575-49D8-9F62-A81C1D0297E8}" dt="2022-12-06T14:54:24.062" v="468" actId="1076"/>
        <pc:sldMkLst>
          <pc:docMk/>
          <pc:sldMk cId="338057185" sldId="262"/>
        </pc:sldMkLst>
        <pc:spChg chg="del">
          <ac:chgData name="Y12 Jake Brackley (Queensbury)" userId="0775fffe-0826-4a0e-8078-57de3aef3c99" providerId="ADAL" clId="{2680C823-4575-49D8-9F62-A81C1D0297E8}" dt="2022-12-06T14:50:02.486" v="344" actId="478"/>
          <ac:spMkLst>
            <pc:docMk/>
            <pc:sldMk cId="338057185" sldId="262"/>
            <ac:spMk id="3" creationId="{09324F5D-5BD2-BCF0-4FB2-B0B2262BA4C6}"/>
          </ac:spMkLst>
        </pc:spChg>
        <pc:spChg chg="del mod">
          <ac:chgData name="Y12 Jake Brackley (Queensbury)" userId="0775fffe-0826-4a0e-8078-57de3aef3c99" providerId="ADAL" clId="{2680C823-4575-49D8-9F62-A81C1D0297E8}" dt="2022-12-06T14:50:51.205" v="358" actId="478"/>
          <ac:spMkLst>
            <pc:docMk/>
            <pc:sldMk cId="338057185" sldId="262"/>
            <ac:spMk id="4" creationId="{51D91538-2587-0EA9-0880-2D824200AE2D}"/>
          </ac:spMkLst>
        </pc:spChg>
        <pc:spChg chg="del mod">
          <ac:chgData name="Y12 Jake Brackley (Queensbury)" userId="0775fffe-0826-4a0e-8078-57de3aef3c99" providerId="ADAL" clId="{2680C823-4575-49D8-9F62-A81C1D0297E8}" dt="2022-12-06T14:50:58.640" v="367" actId="478"/>
          <ac:spMkLst>
            <pc:docMk/>
            <pc:sldMk cId="338057185" sldId="262"/>
            <ac:spMk id="5" creationId="{6947E202-7720-E0D1-FF1C-1FF025777A1D}"/>
          </ac:spMkLst>
        </pc:spChg>
        <pc:spChg chg="del mod">
          <ac:chgData name="Y12 Jake Brackley (Queensbury)" userId="0775fffe-0826-4a0e-8078-57de3aef3c99" providerId="ADAL" clId="{2680C823-4575-49D8-9F62-A81C1D0297E8}" dt="2022-12-06T14:50:58.008" v="366" actId="478"/>
          <ac:spMkLst>
            <pc:docMk/>
            <pc:sldMk cId="338057185" sldId="262"/>
            <ac:spMk id="6" creationId="{C45A4141-0F57-A81E-5D8F-A8870F0985CA}"/>
          </ac:spMkLst>
        </pc:spChg>
        <pc:spChg chg="del mod">
          <ac:chgData name="Y12 Jake Brackley (Queensbury)" userId="0775fffe-0826-4a0e-8078-57de3aef3c99" providerId="ADAL" clId="{2680C823-4575-49D8-9F62-A81C1D0297E8}" dt="2022-12-06T14:50:59.842" v="369" actId="478"/>
          <ac:spMkLst>
            <pc:docMk/>
            <pc:sldMk cId="338057185" sldId="262"/>
            <ac:spMk id="7" creationId="{EBD3D2FF-D1D6-E48D-AF82-13E7743E45D2}"/>
          </ac:spMkLst>
        </pc:spChg>
        <pc:spChg chg="del mod">
          <ac:chgData name="Y12 Jake Brackley (Queensbury)" userId="0775fffe-0826-4a0e-8078-57de3aef3c99" providerId="ADAL" clId="{2680C823-4575-49D8-9F62-A81C1D0297E8}" dt="2022-12-06T14:50:49.756" v="357" actId="478"/>
          <ac:spMkLst>
            <pc:docMk/>
            <pc:sldMk cId="338057185" sldId="262"/>
            <ac:spMk id="8" creationId="{EC7B6572-8F6F-3C7B-C44C-1D1748FBABB2}"/>
          </ac:spMkLst>
        </pc:spChg>
        <pc:spChg chg="del mod">
          <ac:chgData name="Y12 Jake Brackley (Queensbury)" userId="0775fffe-0826-4a0e-8078-57de3aef3c99" providerId="ADAL" clId="{2680C823-4575-49D8-9F62-A81C1D0297E8}" dt="2022-12-06T14:50:57.206" v="365" actId="478"/>
          <ac:spMkLst>
            <pc:docMk/>
            <pc:sldMk cId="338057185" sldId="262"/>
            <ac:spMk id="9" creationId="{CCC73D66-9FEF-99F2-1849-8C9F1DBF9469}"/>
          </ac:spMkLst>
        </pc:spChg>
        <pc:spChg chg="del mod">
          <ac:chgData name="Y12 Jake Brackley (Queensbury)" userId="0775fffe-0826-4a0e-8078-57de3aef3c99" providerId="ADAL" clId="{2680C823-4575-49D8-9F62-A81C1D0297E8}" dt="2022-12-06T14:50:52.825" v="360" actId="478"/>
          <ac:spMkLst>
            <pc:docMk/>
            <pc:sldMk cId="338057185" sldId="262"/>
            <ac:spMk id="10" creationId="{EB2F7734-15D2-5012-E467-0028E0E39B62}"/>
          </ac:spMkLst>
        </pc:spChg>
        <pc:spChg chg="mod">
          <ac:chgData name="Y12 Jake Brackley (Queensbury)" userId="0775fffe-0826-4a0e-8078-57de3aef3c99" providerId="ADAL" clId="{2680C823-4575-49D8-9F62-A81C1D0297E8}" dt="2022-12-06T14:51:05.527" v="370" actId="1076"/>
          <ac:spMkLst>
            <pc:docMk/>
            <pc:sldMk cId="338057185" sldId="262"/>
            <ac:spMk id="11" creationId="{6387FB4D-8256-A14A-6252-24D22526A76E}"/>
          </ac:spMkLst>
        </pc:spChg>
        <pc:spChg chg="del mod">
          <ac:chgData name="Y12 Jake Brackley (Queensbury)" userId="0775fffe-0826-4a0e-8078-57de3aef3c99" providerId="ADAL" clId="{2680C823-4575-49D8-9F62-A81C1D0297E8}" dt="2022-12-06T14:50:56.667" v="364" actId="478"/>
          <ac:spMkLst>
            <pc:docMk/>
            <pc:sldMk cId="338057185" sldId="262"/>
            <ac:spMk id="13" creationId="{C219145C-2C70-0784-B43E-2267659DBC8B}"/>
          </ac:spMkLst>
        </pc:spChg>
        <pc:spChg chg="del mod">
          <ac:chgData name="Y12 Jake Brackley (Queensbury)" userId="0775fffe-0826-4a0e-8078-57de3aef3c99" providerId="ADAL" clId="{2680C823-4575-49D8-9F62-A81C1D0297E8}" dt="2022-12-06T14:50:56.034" v="363" actId="478"/>
          <ac:spMkLst>
            <pc:docMk/>
            <pc:sldMk cId="338057185" sldId="262"/>
            <ac:spMk id="14" creationId="{AD11D8FA-5F79-5722-173B-BE052D43F9E6}"/>
          </ac:spMkLst>
        </pc:spChg>
        <pc:spChg chg="del mod">
          <ac:chgData name="Y12 Jake Brackley (Queensbury)" userId="0775fffe-0826-4a0e-8078-57de3aef3c99" providerId="ADAL" clId="{2680C823-4575-49D8-9F62-A81C1D0297E8}" dt="2022-12-06T14:50:53.643" v="361" actId="478"/>
          <ac:spMkLst>
            <pc:docMk/>
            <pc:sldMk cId="338057185" sldId="262"/>
            <ac:spMk id="15" creationId="{BED126A4-C02C-2FDC-20DE-3476CFAE729C}"/>
          </ac:spMkLst>
        </pc:spChg>
        <pc:spChg chg="del mod">
          <ac:chgData name="Y12 Jake Brackley (Queensbury)" userId="0775fffe-0826-4a0e-8078-57de3aef3c99" providerId="ADAL" clId="{2680C823-4575-49D8-9F62-A81C1D0297E8}" dt="2022-12-06T14:50:54.746" v="362" actId="478"/>
          <ac:spMkLst>
            <pc:docMk/>
            <pc:sldMk cId="338057185" sldId="262"/>
            <ac:spMk id="16" creationId="{DEDADE24-BF56-0472-A3D4-BEE8B6C72854}"/>
          </ac:spMkLst>
        </pc:spChg>
        <pc:spChg chg="mod">
          <ac:chgData name="Y12 Jake Brackley (Queensbury)" userId="0775fffe-0826-4a0e-8078-57de3aef3c99" providerId="ADAL" clId="{2680C823-4575-49D8-9F62-A81C1D0297E8}" dt="2022-12-06T14:50:17.729" v="349" actId="1076"/>
          <ac:spMkLst>
            <pc:docMk/>
            <pc:sldMk cId="338057185" sldId="262"/>
            <ac:spMk id="17" creationId="{3736EE05-FD24-3050-FBF3-E1168E51CE2E}"/>
          </ac:spMkLst>
        </pc:spChg>
        <pc:spChg chg="mod">
          <ac:chgData name="Y12 Jake Brackley (Queensbury)" userId="0775fffe-0826-4a0e-8078-57de3aef3c99" providerId="ADAL" clId="{2680C823-4575-49D8-9F62-A81C1D0297E8}" dt="2022-12-06T14:51:17.106" v="384" actId="1076"/>
          <ac:spMkLst>
            <pc:docMk/>
            <pc:sldMk cId="338057185" sldId="262"/>
            <ac:spMk id="18" creationId="{C4166BCD-43C3-E6C8-0415-BAC705F3A4D9}"/>
          </ac:spMkLst>
        </pc:spChg>
        <pc:spChg chg="add del mod">
          <ac:chgData name="Y12 Jake Brackley (Queensbury)" userId="0775fffe-0826-4a0e-8078-57de3aef3c99" providerId="ADAL" clId="{2680C823-4575-49D8-9F62-A81C1D0297E8}" dt="2022-12-06T14:50:09.503" v="348" actId="478"/>
          <ac:spMkLst>
            <pc:docMk/>
            <pc:sldMk cId="338057185" sldId="262"/>
            <ac:spMk id="20" creationId="{01FA597C-55EB-350B-6AFC-AA19FEE597D4}"/>
          </ac:spMkLst>
        </pc:spChg>
        <pc:spChg chg="add mod">
          <ac:chgData name="Y12 Jake Brackley (Queensbury)" userId="0775fffe-0826-4a0e-8078-57de3aef3c99" providerId="ADAL" clId="{2680C823-4575-49D8-9F62-A81C1D0297E8}" dt="2022-12-06T14:52:35.078" v="455" actId="1076"/>
          <ac:spMkLst>
            <pc:docMk/>
            <pc:sldMk cId="338057185" sldId="262"/>
            <ac:spMk id="21" creationId="{B4CB3290-5AB8-E20A-C54E-12169C2AFAA6}"/>
          </ac:spMkLst>
        </pc:spChg>
        <pc:spChg chg="add mod">
          <ac:chgData name="Y12 Jake Brackley (Queensbury)" userId="0775fffe-0826-4a0e-8078-57de3aef3c99" providerId="ADAL" clId="{2680C823-4575-49D8-9F62-A81C1D0297E8}" dt="2022-12-06T14:51:34.874" v="396" actId="13822"/>
          <ac:spMkLst>
            <pc:docMk/>
            <pc:sldMk cId="338057185" sldId="262"/>
            <ac:spMk id="22" creationId="{BDB4A1D6-D174-6D45-6076-E180DE42F484}"/>
          </ac:spMkLst>
        </pc:spChg>
        <pc:spChg chg="add mod">
          <ac:chgData name="Y12 Jake Brackley (Queensbury)" userId="0775fffe-0826-4a0e-8078-57de3aef3c99" providerId="ADAL" clId="{2680C823-4575-49D8-9F62-A81C1D0297E8}" dt="2022-12-06T14:51:41.836" v="400" actId="1076"/>
          <ac:spMkLst>
            <pc:docMk/>
            <pc:sldMk cId="338057185" sldId="262"/>
            <ac:spMk id="23" creationId="{F3DDDDC2-79CC-6DD1-5B1E-C62B6636D6A1}"/>
          </ac:spMkLst>
        </pc:spChg>
        <pc:spChg chg="add mod">
          <ac:chgData name="Y12 Jake Brackley (Queensbury)" userId="0775fffe-0826-4a0e-8078-57de3aef3c99" providerId="ADAL" clId="{2680C823-4575-49D8-9F62-A81C1D0297E8}" dt="2022-12-06T14:51:38.758" v="399" actId="1076"/>
          <ac:spMkLst>
            <pc:docMk/>
            <pc:sldMk cId="338057185" sldId="262"/>
            <ac:spMk id="24" creationId="{0C972175-DB5B-2A03-E966-DEC9542F8592}"/>
          </ac:spMkLst>
        </pc:spChg>
        <pc:spChg chg="add mod">
          <ac:chgData name="Y12 Jake Brackley (Queensbury)" userId="0775fffe-0826-4a0e-8078-57de3aef3c99" providerId="ADAL" clId="{2680C823-4575-49D8-9F62-A81C1D0297E8}" dt="2022-12-06T14:51:44.957" v="402" actId="1076"/>
          <ac:spMkLst>
            <pc:docMk/>
            <pc:sldMk cId="338057185" sldId="262"/>
            <ac:spMk id="25" creationId="{189A538A-B25E-BDC1-149D-7D4D162E442E}"/>
          </ac:spMkLst>
        </pc:spChg>
        <pc:spChg chg="add mod">
          <ac:chgData name="Y12 Jake Brackley (Queensbury)" userId="0775fffe-0826-4a0e-8078-57de3aef3c99" providerId="ADAL" clId="{2680C823-4575-49D8-9F62-A81C1D0297E8}" dt="2022-12-06T14:52:17.202" v="436" actId="1076"/>
          <ac:spMkLst>
            <pc:docMk/>
            <pc:sldMk cId="338057185" sldId="262"/>
            <ac:spMk id="26" creationId="{919D2385-6D4F-0ADC-EDE2-0F442B571E2D}"/>
          </ac:spMkLst>
        </pc:spChg>
        <pc:spChg chg="add mod">
          <ac:chgData name="Y12 Jake Brackley (Queensbury)" userId="0775fffe-0826-4a0e-8078-57de3aef3c99" providerId="ADAL" clId="{2680C823-4575-49D8-9F62-A81C1D0297E8}" dt="2022-12-06T14:52:04.696" v="420" actId="1076"/>
          <ac:spMkLst>
            <pc:docMk/>
            <pc:sldMk cId="338057185" sldId="262"/>
            <ac:spMk id="27" creationId="{AEF6F597-4CAD-1083-500B-D2C97C298098}"/>
          </ac:spMkLst>
        </pc:spChg>
        <pc:spChg chg="add mod">
          <ac:chgData name="Y12 Jake Brackley (Queensbury)" userId="0775fffe-0826-4a0e-8078-57de3aef3c99" providerId="ADAL" clId="{2680C823-4575-49D8-9F62-A81C1D0297E8}" dt="2022-12-06T14:52:24.877" v="443" actId="1076"/>
          <ac:spMkLst>
            <pc:docMk/>
            <pc:sldMk cId="338057185" sldId="262"/>
            <ac:spMk id="28" creationId="{95165AA1-F856-38B6-1D17-B5D93729FE86}"/>
          </ac:spMkLst>
        </pc:spChg>
        <pc:spChg chg="add mod">
          <ac:chgData name="Y12 Jake Brackley (Queensbury)" userId="0775fffe-0826-4a0e-8078-57de3aef3c99" providerId="ADAL" clId="{2680C823-4575-49D8-9F62-A81C1D0297E8}" dt="2022-12-06T14:54:24.062" v="468" actId="1076"/>
          <ac:spMkLst>
            <pc:docMk/>
            <pc:sldMk cId="338057185" sldId="262"/>
            <ac:spMk id="29" creationId="{4D74F1A1-778C-D3CF-B9E2-CDCA9F04F876}"/>
          </ac:spMkLst>
        </pc:spChg>
        <pc:cxnChg chg="del mod">
          <ac:chgData name="Y12 Jake Brackley (Queensbury)" userId="0775fffe-0826-4a0e-8078-57de3aef3c99" providerId="ADAL" clId="{2680C823-4575-49D8-9F62-A81C1D0297E8}" dt="2022-12-06T14:50:51.875" v="359" actId="478"/>
          <ac:cxnSpMkLst>
            <pc:docMk/>
            <pc:sldMk cId="338057185" sldId="262"/>
            <ac:cxnSpMk id="12" creationId="{4E5BF50D-7668-EF56-182C-9D3501D679BC}"/>
          </ac:cxnSpMkLst>
        </pc:cxnChg>
      </pc:sldChg>
      <pc:sldChg chg="addSp delSp modSp add mod ord">
        <pc:chgData name="Y12 Jake Brackley (Queensbury)" userId="0775fffe-0826-4a0e-8078-57de3aef3c99" providerId="ADAL" clId="{2680C823-4575-49D8-9F62-A81C1D0297E8}" dt="2022-12-06T15:24:59.561" v="676" actId="1076"/>
        <pc:sldMkLst>
          <pc:docMk/>
          <pc:sldMk cId="3977635221" sldId="263"/>
        </pc:sldMkLst>
        <pc:spChg chg="del">
          <ac:chgData name="Y12 Jake Brackley (Queensbury)" userId="0775fffe-0826-4a0e-8078-57de3aef3c99" providerId="ADAL" clId="{2680C823-4575-49D8-9F62-A81C1D0297E8}" dt="2022-12-06T14:50:04.438" v="345" actId="478"/>
          <ac:spMkLst>
            <pc:docMk/>
            <pc:sldMk cId="3977635221" sldId="263"/>
            <ac:spMk id="3" creationId="{09324F5D-5BD2-BCF0-4FB2-B0B2262BA4C6}"/>
          </ac:spMkLst>
        </pc:spChg>
        <pc:spChg chg="mod">
          <ac:chgData name="Y12 Jake Brackley (Queensbury)" userId="0775fffe-0826-4a0e-8078-57de3aef3c99" providerId="ADAL" clId="{2680C823-4575-49D8-9F62-A81C1D0297E8}" dt="2022-12-06T14:50:25.373" v="350" actId="1076"/>
          <ac:spMkLst>
            <pc:docMk/>
            <pc:sldMk cId="3977635221" sldId="263"/>
            <ac:spMk id="4" creationId="{3C864AA9-3708-A630-D410-79F215C0FE64}"/>
          </ac:spMkLst>
        </pc:spChg>
        <pc:spChg chg="mod">
          <ac:chgData name="Y12 Jake Brackley (Queensbury)" userId="0775fffe-0826-4a0e-8078-57de3aef3c99" providerId="ADAL" clId="{2680C823-4575-49D8-9F62-A81C1D0297E8}" dt="2022-12-06T15:24:59.561" v="676" actId="1076"/>
          <ac:spMkLst>
            <pc:docMk/>
            <pc:sldMk cId="3977635221" sldId="263"/>
            <ac:spMk id="5" creationId="{B85995B1-0578-1FC2-AC68-D50FCB1E5B54}"/>
          </ac:spMkLst>
        </pc:spChg>
        <pc:spChg chg="mod">
          <ac:chgData name="Y12 Jake Brackley (Queensbury)" userId="0775fffe-0826-4a0e-8078-57de3aef3c99" providerId="ADAL" clId="{2680C823-4575-49D8-9F62-A81C1D0297E8}" dt="2022-12-06T15:24:59.561" v="676" actId="1076"/>
          <ac:spMkLst>
            <pc:docMk/>
            <pc:sldMk cId="3977635221" sldId="263"/>
            <ac:spMk id="8" creationId="{3A20E7C0-4DC5-17B2-0627-503867A4395B}"/>
          </ac:spMkLst>
        </pc:spChg>
        <pc:spChg chg="del mod">
          <ac:chgData name="Y12 Jake Brackley (Queensbury)" userId="0775fffe-0826-4a0e-8078-57de3aef3c99" providerId="ADAL" clId="{2680C823-4575-49D8-9F62-A81C1D0297E8}" dt="2022-12-06T15:22:46.892" v="541" actId="478"/>
          <ac:spMkLst>
            <pc:docMk/>
            <pc:sldMk cId="3977635221" sldId="263"/>
            <ac:spMk id="9" creationId="{C82166E7-4BA7-16D8-C147-D372093D379F}"/>
          </ac:spMkLst>
        </pc:spChg>
        <pc:spChg chg="mod">
          <ac:chgData name="Y12 Jake Brackley (Queensbury)" userId="0775fffe-0826-4a0e-8078-57de3aef3c99" providerId="ADAL" clId="{2680C823-4575-49D8-9F62-A81C1D0297E8}" dt="2022-12-06T15:24:59.561" v="676" actId="1076"/>
          <ac:spMkLst>
            <pc:docMk/>
            <pc:sldMk cId="3977635221" sldId="263"/>
            <ac:spMk id="10" creationId="{BBBAE639-A917-D30E-1635-334A92016F94}"/>
          </ac:spMkLst>
        </pc:spChg>
        <pc:spChg chg="del">
          <ac:chgData name="Y12 Jake Brackley (Queensbury)" userId="0775fffe-0826-4a0e-8078-57de3aef3c99" providerId="ADAL" clId="{2680C823-4575-49D8-9F62-A81C1D0297E8}" dt="2022-12-06T14:50:07.144" v="346" actId="478"/>
          <ac:spMkLst>
            <pc:docMk/>
            <pc:sldMk cId="3977635221" sldId="263"/>
            <ac:spMk id="11" creationId="{A4BDCF5C-C0C6-BBF8-A013-D22A6A0A79FA}"/>
          </ac:spMkLst>
        </pc:spChg>
        <pc:spChg chg="mod">
          <ac:chgData name="Y12 Jake Brackley (Queensbury)" userId="0775fffe-0826-4a0e-8078-57de3aef3c99" providerId="ADAL" clId="{2680C823-4575-49D8-9F62-A81C1D0297E8}" dt="2022-12-06T15:24:59.561" v="676" actId="1076"/>
          <ac:spMkLst>
            <pc:docMk/>
            <pc:sldMk cId="3977635221" sldId="263"/>
            <ac:spMk id="12" creationId="{FE4D7BAD-0631-772D-3B4A-79F3AC9B3185}"/>
          </ac:spMkLst>
        </pc:spChg>
        <pc:spChg chg="mod">
          <ac:chgData name="Y12 Jake Brackley (Queensbury)" userId="0775fffe-0826-4a0e-8078-57de3aef3c99" providerId="ADAL" clId="{2680C823-4575-49D8-9F62-A81C1D0297E8}" dt="2022-12-06T14:50:25.373" v="350" actId="1076"/>
          <ac:spMkLst>
            <pc:docMk/>
            <pc:sldMk cId="3977635221" sldId="263"/>
            <ac:spMk id="13" creationId="{8CEAD405-6D7B-C98C-8B05-3A70BC00A01A}"/>
          </ac:spMkLst>
        </pc:spChg>
        <pc:spChg chg="mod">
          <ac:chgData name="Y12 Jake Brackley (Queensbury)" userId="0775fffe-0826-4a0e-8078-57de3aef3c99" providerId="ADAL" clId="{2680C823-4575-49D8-9F62-A81C1D0297E8}" dt="2022-12-06T14:50:25.373" v="350" actId="1076"/>
          <ac:spMkLst>
            <pc:docMk/>
            <pc:sldMk cId="3977635221" sldId="263"/>
            <ac:spMk id="14" creationId="{8200326F-2E37-B509-0855-FCEDCBF6BCBF}"/>
          </ac:spMkLst>
        </pc:spChg>
        <pc:spChg chg="add del mod">
          <ac:chgData name="Y12 Jake Brackley (Queensbury)" userId="0775fffe-0826-4a0e-8078-57de3aef3c99" providerId="ADAL" clId="{2680C823-4575-49D8-9F62-A81C1D0297E8}" dt="2022-12-06T14:50:08.047" v="347" actId="478"/>
          <ac:spMkLst>
            <pc:docMk/>
            <pc:sldMk cId="3977635221" sldId="263"/>
            <ac:spMk id="16" creationId="{6106D776-ED27-37BF-20FF-3855487A39EE}"/>
          </ac:spMkLst>
        </pc:spChg>
        <pc:spChg chg="mod">
          <ac:chgData name="Y12 Jake Brackley (Queensbury)" userId="0775fffe-0826-4a0e-8078-57de3aef3c99" providerId="ADAL" clId="{2680C823-4575-49D8-9F62-A81C1D0297E8}" dt="2022-12-06T14:50:36.106" v="352" actId="1076"/>
          <ac:spMkLst>
            <pc:docMk/>
            <pc:sldMk cId="3977635221" sldId="263"/>
            <ac:spMk id="17" creationId="{3736EE05-FD24-3050-FBF3-E1168E51CE2E}"/>
          </ac:spMkLst>
        </pc:spChg>
        <pc:spChg chg="mod">
          <ac:chgData name="Y12 Jake Brackley (Queensbury)" userId="0775fffe-0826-4a0e-8078-57de3aef3c99" providerId="ADAL" clId="{2680C823-4575-49D8-9F62-A81C1D0297E8}" dt="2022-12-06T15:22:31.193" v="538" actId="1076"/>
          <ac:spMkLst>
            <pc:docMk/>
            <pc:sldMk cId="3977635221" sldId="263"/>
            <ac:spMk id="18" creationId="{D68090BD-7F55-EA9A-AFE6-C8396B27FA65}"/>
          </ac:spMkLst>
        </pc:spChg>
        <pc:spChg chg="mod">
          <ac:chgData name="Y12 Jake Brackley (Queensbury)" userId="0775fffe-0826-4a0e-8078-57de3aef3c99" providerId="ADAL" clId="{2680C823-4575-49D8-9F62-A81C1D0297E8}" dt="2022-12-06T15:22:31.193" v="538" actId="1076"/>
          <ac:spMkLst>
            <pc:docMk/>
            <pc:sldMk cId="3977635221" sldId="263"/>
            <ac:spMk id="23" creationId="{5DB1A818-470B-109D-D784-592864155BCA}"/>
          </ac:spMkLst>
        </pc:spChg>
        <pc:spChg chg="mod">
          <ac:chgData name="Y12 Jake Brackley (Queensbury)" userId="0775fffe-0826-4a0e-8078-57de3aef3c99" providerId="ADAL" clId="{2680C823-4575-49D8-9F62-A81C1D0297E8}" dt="2022-12-06T15:22:31.193" v="538" actId="1076"/>
          <ac:spMkLst>
            <pc:docMk/>
            <pc:sldMk cId="3977635221" sldId="263"/>
            <ac:spMk id="24" creationId="{5C068E3C-873B-CCBB-1963-439CFFBE673C}"/>
          </ac:spMkLst>
        </pc:spChg>
        <pc:spChg chg="mod">
          <ac:chgData name="Y12 Jake Brackley (Queensbury)" userId="0775fffe-0826-4a0e-8078-57de3aef3c99" providerId="ADAL" clId="{2680C823-4575-49D8-9F62-A81C1D0297E8}" dt="2022-12-06T15:22:31.193" v="538" actId="1076"/>
          <ac:spMkLst>
            <pc:docMk/>
            <pc:sldMk cId="3977635221" sldId="263"/>
            <ac:spMk id="25" creationId="{DED0AAA7-B9DB-6013-AFF7-9A67EB650E96}"/>
          </ac:spMkLst>
        </pc:spChg>
        <pc:spChg chg="mod">
          <ac:chgData name="Y12 Jake Brackley (Queensbury)" userId="0775fffe-0826-4a0e-8078-57de3aef3c99" providerId="ADAL" clId="{2680C823-4575-49D8-9F62-A81C1D0297E8}" dt="2022-12-06T14:50:36.106" v="352" actId="1076"/>
          <ac:spMkLst>
            <pc:docMk/>
            <pc:sldMk cId="3977635221" sldId="263"/>
            <ac:spMk id="26" creationId="{E1EC6217-E4B5-17D5-DA0F-DECEC2C84A0A}"/>
          </ac:spMkLst>
        </pc:spChg>
        <pc:spChg chg="mod">
          <ac:chgData name="Y12 Jake Brackley (Queensbury)" userId="0775fffe-0826-4a0e-8078-57de3aef3c99" providerId="ADAL" clId="{2680C823-4575-49D8-9F62-A81C1D0297E8}" dt="2022-12-06T15:22:31.193" v="538" actId="1076"/>
          <ac:spMkLst>
            <pc:docMk/>
            <pc:sldMk cId="3977635221" sldId="263"/>
            <ac:spMk id="27" creationId="{DE91D5EA-C81A-D45F-5511-5C974FA9103A}"/>
          </ac:spMkLst>
        </pc:spChg>
        <pc:spChg chg="mod">
          <ac:chgData name="Y12 Jake Brackley (Queensbury)" userId="0775fffe-0826-4a0e-8078-57de3aef3c99" providerId="ADAL" clId="{2680C823-4575-49D8-9F62-A81C1D0297E8}" dt="2022-12-06T15:22:34.088" v="539" actId="1076"/>
          <ac:spMkLst>
            <pc:docMk/>
            <pc:sldMk cId="3977635221" sldId="263"/>
            <ac:spMk id="28" creationId="{BBA89086-5AEB-7623-CC19-01440C593F86}"/>
          </ac:spMkLst>
        </pc:spChg>
        <pc:spChg chg="mod">
          <ac:chgData name="Y12 Jake Brackley (Queensbury)" userId="0775fffe-0826-4a0e-8078-57de3aef3c99" providerId="ADAL" clId="{2680C823-4575-49D8-9F62-A81C1D0297E8}" dt="2022-12-06T15:22:36.880" v="540" actId="1076"/>
          <ac:spMkLst>
            <pc:docMk/>
            <pc:sldMk cId="3977635221" sldId="263"/>
            <ac:spMk id="29" creationId="{3F2180F4-E261-26B1-2DEC-D693A837D502}"/>
          </ac:spMkLst>
        </pc:spChg>
        <pc:spChg chg="mod">
          <ac:chgData name="Y12 Jake Brackley (Queensbury)" userId="0775fffe-0826-4a0e-8078-57de3aef3c99" providerId="ADAL" clId="{2680C823-4575-49D8-9F62-A81C1D0297E8}" dt="2022-12-06T14:50:36.106" v="352" actId="1076"/>
          <ac:spMkLst>
            <pc:docMk/>
            <pc:sldMk cId="3977635221" sldId="263"/>
            <ac:spMk id="30" creationId="{ED62BE3B-75AF-3A9E-7EF7-E620580C2DFF}"/>
          </ac:spMkLst>
        </pc:spChg>
        <pc:spChg chg="mod">
          <ac:chgData name="Y12 Jake Brackley (Queensbury)" userId="0775fffe-0826-4a0e-8078-57de3aef3c99" providerId="ADAL" clId="{2680C823-4575-49D8-9F62-A81C1D0297E8}" dt="2022-12-06T14:50:42.822" v="356" actId="1035"/>
          <ac:spMkLst>
            <pc:docMk/>
            <pc:sldMk cId="3977635221" sldId="263"/>
            <ac:spMk id="31" creationId="{C33403E4-064F-3B61-0235-6313581A0381}"/>
          </ac:spMkLst>
        </pc:spChg>
        <pc:spChg chg="mod">
          <ac:chgData name="Y12 Jake Brackley (Queensbury)" userId="0775fffe-0826-4a0e-8078-57de3aef3c99" providerId="ADAL" clId="{2680C823-4575-49D8-9F62-A81C1D0297E8}" dt="2022-12-06T14:50:28.429" v="351" actId="1076"/>
          <ac:spMkLst>
            <pc:docMk/>
            <pc:sldMk cId="3977635221" sldId="263"/>
            <ac:spMk id="32" creationId="{885767FE-9F8D-68CF-3662-2C14A8632581}"/>
          </ac:spMkLst>
        </pc:spChg>
        <pc:spChg chg="mod">
          <ac:chgData name="Y12 Jake Brackley (Queensbury)" userId="0775fffe-0826-4a0e-8078-57de3aef3c99" providerId="ADAL" clId="{2680C823-4575-49D8-9F62-A81C1D0297E8}" dt="2022-12-06T14:50:25.373" v="350" actId="1076"/>
          <ac:spMkLst>
            <pc:docMk/>
            <pc:sldMk cId="3977635221" sldId="263"/>
            <ac:spMk id="33" creationId="{F0FB5616-61BF-3793-1149-4BA1605E436E}"/>
          </ac:spMkLst>
        </pc:spChg>
        <pc:spChg chg="mod">
          <ac:chgData name="Y12 Jake Brackley (Queensbury)" userId="0775fffe-0826-4a0e-8078-57de3aef3c99" providerId="ADAL" clId="{2680C823-4575-49D8-9F62-A81C1D0297E8}" dt="2022-12-06T14:50:25.373" v="350" actId="1076"/>
          <ac:spMkLst>
            <pc:docMk/>
            <pc:sldMk cId="3977635221" sldId="263"/>
            <ac:spMk id="34" creationId="{3604A602-D0A2-1C2D-D0E4-C7FEC990E5F4}"/>
          </ac:spMkLst>
        </pc:spChg>
        <pc:spChg chg="add mod">
          <ac:chgData name="Y12 Jake Brackley (Queensbury)" userId="0775fffe-0826-4a0e-8078-57de3aef3c99" providerId="ADAL" clId="{2680C823-4575-49D8-9F62-A81C1D0297E8}" dt="2022-12-06T15:21:38.919" v="508" actId="1076"/>
          <ac:spMkLst>
            <pc:docMk/>
            <pc:sldMk cId="3977635221" sldId="263"/>
            <ac:spMk id="35" creationId="{E88D155B-6AA3-EC97-817B-1F8CCD6476D5}"/>
          </ac:spMkLst>
        </pc:spChg>
        <pc:spChg chg="add del mod">
          <ac:chgData name="Y12 Jake Brackley (Queensbury)" userId="0775fffe-0826-4a0e-8078-57de3aef3c99" providerId="ADAL" clId="{2680C823-4575-49D8-9F62-A81C1D0297E8}" dt="2022-12-06T15:21:54.681" v="514" actId="478"/>
          <ac:spMkLst>
            <pc:docMk/>
            <pc:sldMk cId="3977635221" sldId="263"/>
            <ac:spMk id="36" creationId="{86452C66-738D-FC4C-3C2E-B6F63B7AC7AB}"/>
          </ac:spMkLst>
        </pc:spChg>
        <pc:spChg chg="add del mod">
          <ac:chgData name="Y12 Jake Brackley (Queensbury)" userId="0775fffe-0826-4a0e-8078-57de3aef3c99" providerId="ADAL" clId="{2680C823-4575-49D8-9F62-A81C1D0297E8}" dt="2022-12-06T15:21:49.611" v="509" actId="478"/>
          <ac:spMkLst>
            <pc:docMk/>
            <pc:sldMk cId="3977635221" sldId="263"/>
            <ac:spMk id="37" creationId="{77F0A90B-9464-9BB4-2B4E-2E178D1FA3A5}"/>
          </ac:spMkLst>
        </pc:spChg>
        <pc:spChg chg="add mod">
          <ac:chgData name="Y12 Jake Brackley (Queensbury)" userId="0775fffe-0826-4a0e-8078-57de3aef3c99" providerId="ADAL" clId="{2680C823-4575-49D8-9F62-A81C1D0297E8}" dt="2022-12-06T15:22:15.831" v="536" actId="1076"/>
          <ac:spMkLst>
            <pc:docMk/>
            <pc:sldMk cId="3977635221" sldId="263"/>
            <ac:spMk id="38" creationId="{20739B31-BC8C-0B5C-E3DC-628595202EBB}"/>
          </ac:spMkLst>
        </pc:spChg>
        <pc:spChg chg="add del mod">
          <ac:chgData name="Y12 Jake Brackley (Queensbury)" userId="0775fffe-0826-4a0e-8078-57de3aef3c99" providerId="ADAL" clId="{2680C823-4575-49D8-9F62-A81C1D0297E8}" dt="2022-12-06T15:21:51.944" v="512" actId="478"/>
          <ac:spMkLst>
            <pc:docMk/>
            <pc:sldMk cId="3977635221" sldId="263"/>
            <ac:spMk id="39" creationId="{1EC2C47F-5676-A2B6-F847-D37B22072E5B}"/>
          </ac:spMkLst>
        </pc:spChg>
        <pc:spChg chg="add mod">
          <ac:chgData name="Y12 Jake Brackley (Queensbury)" userId="0775fffe-0826-4a0e-8078-57de3aef3c99" providerId="ADAL" clId="{2680C823-4575-49D8-9F62-A81C1D0297E8}" dt="2022-12-06T15:22:18.263" v="537" actId="1076"/>
          <ac:spMkLst>
            <pc:docMk/>
            <pc:sldMk cId="3977635221" sldId="263"/>
            <ac:spMk id="40" creationId="{67A5FAE4-ED1B-8AF0-830F-7D7FA4C8C30F}"/>
          </ac:spMkLst>
        </pc:spChg>
        <pc:spChg chg="add del mod">
          <ac:chgData name="Y12 Jake Brackley (Queensbury)" userId="0775fffe-0826-4a0e-8078-57de3aef3c99" providerId="ADAL" clId="{2680C823-4575-49D8-9F62-A81C1D0297E8}" dt="2022-12-06T15:21:53.734" v="513" actId="478"/>
          <ac:spMkLst>
            <pc:docMk/>
            <pc:sldMk cId="3977635221" sldId="263"/>
            <ac:spMk id="41" creationId="{4ABFBD98-93DB-0D14-DBF5-391FBD8B69E2}"/>
          </ac:spMkLst>
        </pc:spChg>
        <pc:spChg chg="add del mod">
          <ac:chgData name="Y12 Jake Brackley (Queensbury)" userId="0775fffe-0826-4a0e-8078-57de3aef3c99" providerId="ADAL" clId="{2680C823-4575-49D8-9F62-A81C1D0297E8}" dt="2022-12-06T15:21:50.322" v="510" actId="478"/>
          <ac:spMkLst>
            <pc:docMk/>
            <pc:sldMk cId="3977635221" sldId="263"/>
            <ac:spMk id="42" creationId="{629663DB-83C0-58A6-B17B-7EFBF994F433}"/>
          </ac:spMkLst>
        </pc:spChg>
        <pc:spChg chg="add del mod">
          <ac:chgData name="Y12 Jake Brackley (Queensbury)" userId="0775fffe-0826-4a0e-8078-57de3aef3c99" providerId="ADAL" clId="{2680C823-4575-49D8-9F62-A81C1D0297E8}" dt="2022-12-06T15:21:51.265" v="511" actId="478"/>
          <ac:spMkLst>
            <pc:docMk/>
            <pc:sldMk cId="3977635221" sldId="263"/>
            <ac:spMk id="43" creationId="{2EAA5E8D-C848-C393-EC28-4C058C34DDE2}"/>
          </ac:spMkLst>
        </pc:spChg>
        <pc:spChg chg="add mod">
          <ac:chgData name="Y12 Jake Brackley (Queensbury)" userId="0775fffe-0826-4a0e-8078-57de3aef3c99" providerId="ADAL" clId="{2680C823-4575-49D8-9F62-A81C1D0297E8}" dt="2022-12-06T15:23:29.877" v="553" actId="1076"/>
          <ac:spMkLst>
            <pc:docMk/>
            <pc:sldMk cId="3977635221" sldId="263"/>
            <ac:spMk id="46" creationId="{AF21D5BB-AA55-5C2F-9607-2369C25D4C58}"/>
          </ac:spMkLst>
        </pc:spChg>
        <pc:spChg chg="add mod">
          <ac:chgData name="Y12 Jake Brackley (Queensbury)" userId="0775fffe-0826-4a0e-8078-57de3aef3c99" providerId="ADAL" clId="{2680C823-4575-49D8-9F62-A81C1D0297E8}" dt="2022-12-06T15:23:29.877" v="553" actId="1076"/>
          <ac:spMkLst>
            <pc:docMk/>
            <pc:sldMk cId="3977635221" sldId="263"/>
            <ac:spMk id="47" creationId="{C9429B25-433D-CB00-2887-3ECE64A16E9F}"/>
          </ac:spMkLst>
        </pc:spChg>
        <pc:spChg chg="add mod">
          <ac:chgData name="Y12 Jake Brackley (Queensbury)" userId="0775fffe-0826-4a0e-8078-57de3aef3c99" providerId="ADAL" clId="{2680C823-4575-49D8-9F62-A81C1D0297E8}" dt="2022-12-06T15:23:29.877" v="553" actId="1076"/>
          <ac:spMkLst>
            <pc:docMk/>
            <pc:sldMk cId="3977635221" sldId="263"/>
            <ac:spMk id="48" creationId="{204ACCD4-E6A3-EE6F-D8FA-A51AE837E5C3}"/>
          </ac:spMkLst>
        </pc:spChg>
        <pc:spChg chg="add mod">
          <ac:chgData name="Y12 Jake Brackley (Queensbury)" userId="0775fffe-0826-4a0e-8078-57de3aef3c99" providerId="ADAL" clId="{2680C823-4575-49D8-9F62-A81C1D0297E8}" dt="2022-12-06T15:23:29.877" v="553" actId="1076"/>
          <ac:spMkLst>
            <pc:docMk/>
            <pc:sldMk cId="3977635221" sldId="263"/>
            <ac:spMk id="49" creationId="{B534FC23-DDE1-A1CF-3A8C-96020F6075BC}"/>
          </ac:spMkLst>
        </pc:spChg>
        <pc:spChg chg="add del mod">
          <ac:chgData name="Y12 Jake Brackley (Queensbury)" userId="0775fffe-0826-4a0e-8078-57de3aef3c99" providerId="ADAL" clId="{2680C823-4575-49D8-9F62-A81C1D0297E8}" dt="2022-12-06T15:23:42.670" v="556" actId="478"/>
          <ac:spMkLst>
            <pc:docMk/>
            <pc:sldMk cId="3977635221" sldId="263"/>
            <ac:spMk id="50" creationId="{C5611D52-DE84-E959-CE2A-8385B7620953}"/>
          </ac:spMkLst>
        </pc:spChg>
        <pc:spChg chg="add mod">
          <ac:chgData name="Y12 Jake Brackley (Queensbury)" userId="0775fffe-0826-4a0e-8078-57de3aef3c99" providerId="ADAL" clId="{2680C823-4575-49D8-9F62-A81C1D0297E8}" dt="2022-12-06T15:24:18.037" v="633" actId="14100"/>
          <ac:spMkLst>
            <pc:docMk/>
            <pc:sldMk cId="3977635221" sldId="263"/>
            <ac:spMk id="51" creationId="{B4CBF936-3661-AD5C-CBB6-E31B649A65D0}"/>
          </ac:spMkLst>
        </pc:spChg>
        <pc:spChg chg="add mod">
          <ac:chgData name="Y12 Jake Brackley (Queensbury)" userId="0775fffe-0826-4a0e-8078-57de3aef3c99" providerId="ADAL" clId="{2680C823-4575-49D8-9F62-A81C1D0297E8}" dt="2022-12-06T15:23:56.005" v="583" actId="14100"/>
          <ac:spMkLst>
            <pc:docMk/>
            <pc:sldMk cId="3977635221" sldId="263"/>
            <ac:spMk id="52" creationId="{884EFD76-7443-34F3-AFF3-1E7AB454032E}"/>
          </ac:spMkLst>
        </pc:spChg>
        <pc:spChg chg="add mod">
          <ac:chgData name="Y12 Jake Brackley (Queensbury)" userId="0775fffe-0826-4a0e-8078-57de3aef3c99" providerId="ADAL" clId="{2680C823-4575-49D8-9F62-A81C1D0297E8}" dt="2022-12-06T15:24:29.795" v="669" actId="20577"/>
          <ac:spMkLst>
            <pc:docMk/>
            <pc:sldMk cId="3977635221" sldId="263"/>
            <ac:spMk id="53" creationId="{0318FDD3-F604-F99F-7574-73034A65215F}"/>
          </ac:spMkLst>
        </pc:spChg>
        <pc:spChg chg="add del mod">
          <ac:chgData name="Y12 Jake Brackley (Queensbury)" userId="0775fffe-0826-4a0e-8078-57de3aef3c99" providerId="ADAL" clId="{2680C823-4575-49D8-9F62-A81C1D0297E8}" dt="2022-12-06T15:23:43.810" v="557" actId="478"/>
          <ac:spMkLst>
            <pc:docMk/>
            <pc:sldMk cId="3977635221" sldId="263"/>
            <ac:spMk id="54" creationId="{D634E3BE-A217-6241-A931-F35C66ACDDF6}"/>
          </ac:spMkLst>
        </pc:spChg>
        <pc:spChg chg="add mod ord">
          <ac:chgData name="Y12 Jake Brackley (Queensbury)" userId="0775fffe-0826-4a0e-8078-57de3aef3c99" providerId="ADAL" clId="{2680C823-4575-49D8-9F62-A81C1D0297E8}" dt="2022-12-06T15:24:59.561" v="676" actId="1076"/>
          <ac:spMkLst>
            <pc:docMk/>
            <pc:sldMk cId="3977635221" sldId="263"/>
            <ac:spMk id="55" creationId="{47A6D86C-CF44-CEE6-7694-DE969ADB8A53}"/>
          </ac:spMkLst>
        </pc:spChg>
        <pc:cxnChg chg="mod">
          <ac:chgData name="Y12 Jake Brackley (Queensbury)" userId="0775fffe-0826-4a0e-8078-57de3aef3c99" providerId="ADAL" clId="{2680C823-4575-49D8-9F62-A81C1D0297E8}" dt="2022-12-06T15:24:59.561" v="676" actId="1076"/>
          <ac:cxnSpMkLst>
            <pc:docMk/>
            <pc:sldMk cId="3977635221" sldId="263"/>
            <ac:cxnSpMk id="6" creationId="{DEBA2EC5-ADEA-E5AE-A1CA-44A49BC9FC58}"/>
          </ac:cxnSpMkLst>
        </pc:cxnChg>
        <pc:cxnChg chg="mod">
          <ac:chgData name="Y12 Jake Brackley (Queensbury)" userId="0775fffe-0826-4a0e-8078-57de3aef3c99" providerId="ADAL" clId="{2680C823-4575-49D8-9F62-A81C1D0297E8}" dt="2022-12-06T15:24:59.561" v="676" actId="1076"/>
          <ac:cxnSpMkLst>
            <pc:docMk/>
            <pc:sldMk cId="3977635221" sldId="263"/>
            <ac:cxnSpMk id="7" creationId="{14CED61B-D2EB-ED8D-ACC2-71C5D3C9F495}"/>
          </ac:cxnSpMkLst>
        </pc:cxnChg>
        <pc:cxnChg chg="mod">
          <ac:chgData name="Y12 Jake Brackley (Queensbury)" userId="0775fffe-0826-4a0e-8078-57de3aef3c99" providerId="ADAL" clId="{2680C823-4575-49D8-9F62-A81C1D0297E8}" dt="2022-12-06T15:22:31.193" v="538" actId="1076"/>
          <ac:cxnSpMkLst>
            <pc:docMk/>
            <pc:sldMk cId="3977635221" sldId="263"/>
            <ac:cxnSpMk id="20" creationId="{CD6DCE51-2A41-6562-9EBD-91D2E4F62A2E}"/>
          </ac:cxnSpMkLst>
        </pc:cxnChg>
        <pc:cxnChg chg="mod">
          <ac:chgData name="Y12 Jake Brackley (Queensbury)" userId="0775fffe-0826-4a0e-8078-57de3aef3c99" providerId="ADAL" clId="{2680C823-4575-49D8-9F62-A81C1D0297E8}" dt="2022-12-06T15:22:31.193" v="538" actId="1076"/>
          <ac:cxnSpMkLst>
            <pc:docMk/>
            <pc:sldMk cId="3977635221" sldId="263"/>
            <ac:cxnSpMk id="22" creationId="{D7E4A595-C6F4-BF7D-0490-BC30E5F5FC68}"/>
          </ac:cxnSpMkLst>
        </pc:cxnChg>
      </pc:sldChg>
      <pc:sldChg chg="add del ord">
        <pc:chgData name="Y12 Jake Brackley (Queensbury)" userId="0775fffe-0826-4a0e-8078-57de3aef3c99" providerId="ADAL" clId="{2680C823-4575-49D8-9F62-A81C1D0297E8}" dt="2022-12-06T15:39:37.397" v="684" actId="18676"/>
        <pc:sldMkLst>
          <pc:docMk/>
          <pc:sldMk cId="1726079666" sldId="264"/>
        </pc:sldMkLst>
      </pc:sldChg>
      <pc:sldChg chg="addSp delSp modSp add mod">
        <pc:chgData name="Y12 Jake Brackley (Queensbury)" userId="0775fffe-0826-4a0e-8078-57de3aef3c99" providerId="ADAL" clId="{2680C823-4575-49D8-9F62-A81C1D0297E8}" dt="2022-12-07T09:11:19.884" v="700" actId="1035"/>
        <pc:sldMkLst>
          <pc:docMk/>
          <pc:sldMk cId="4106448455" sldId="264"/>
        </pc:sldMkLst>
        <pc:spChg chg="mod">
          <ac:chgData name="Y12 Jake Brackley (Queensbury)" userId="0775fffe-0826-4a0e-8078-57de3aef3c99" providerId="ADAL" clId="{2680C823-4575-49D8-9F62-A81C1D0297E8}" dt="2022-12-07T09:10:49.010" v="686" actId="20577"/>
          <ac:spMkLst>
            <pc:docMk/>
            <pc:sldMk cId="4106448455" sldId="264"/>
            <ac:spMk id="2" creationId="{00649A1C-B9EC-418A-A447-C5340C1ABF62}"/>
          </ac:spMkLst>
        </pc:spChg>
        <pc:spChg chg="del mod">
          <ac:chgData name="Y12 Jake Brackley (Queensbury)" userId="0775fffe-0826-4a0e-8078-57de3aef3c99" providerId="ADAL" clId="{2680C823-4575-49D8-9F62-A81C1D0297E8}" dt="2022-12-07T09:10:55.682" v="689" actId="478"/>
          <ac:spMkLst>
            <pc:docMk/>
            <pc:sldMk cId="4106448455" sldId="264"/>
            <ac:spMk id="3" creationId="{09324F5D-5BD2-BCF0-4FB2-B0B2262BA4C6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4" creationId="{3C864AA9-3708-A630-D410-79F215C0FE64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5" creationId="{B85995B1-0578-1FC2-AC68-D50FCB1E5B54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8" creationId="{3A20E7C0-4DC5-17B2-0627-503867A4395B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9" creationId="{C82166E7-4BA7-16D8-C147-D372093D379F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10" creationId="{BBBAE639-A917-D30E-1635-334A92016F94}"/>
          </ac:spMkLst>
        </pc:spChg>
        <pc:spChg chg="mod">
          <ac:chgData name="Y12 Jake Brackley (Queensbury)" userId="0775fffe-0826-4a0e-8078-57de3aef3c99" providerId="ADAL" clId="{2680C823-4575-49D8-9F62-A81C1D0297E8}" dt="2022-12-07T09:11:00.124" v="691" actId="14100"/>
          <ac:spMkLst>
            <pc:docMk/>
            <pc:sldMk cId="4106448455" sldId="264"/>
            <ac:spMk id="11" creationId="{A4BDCF5C-C0C6-BBF8-A013-D22A6A0A79FA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12" creationId="{FE4D7BAD-0631-772D-3B4A-79F3AC9B3185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13" creationId="{8CEAD405-6D7B-C98C-8B05-3A70BC00A01A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14" creationId="{8200326F-2E37-B509-0855-FCEDCBF6BCBF}"/>
          </ac:spMkLst>
        </pc:spChg>
        <pc:spChg chg="add del mod">
          <ac:chgData name="Y12 Jake Brackley (Queensbury)" userId="0775fffe-0826-4a0e-8078-57de3aef3c99" providerId="ADAL" clId="{2680C823-4575-49D8-9F62-A81C1D0297E8}" dt="2022-12-07T09:10:57.437" v="690" actId="478"/>
          <ac:spMkLst>
            <pc:docMk/>
            <pc:sldMk cId="4106448455" sldId="264"/>
            <ac:spMk id="16" creationId="{21349821-197B-3332-7891-96E241C00187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17" creationId="{3736EE05-FD24-3050-FBF3-E1168E51CE2E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18" creationId="{D68090BD-7F55-EA9A-AFE6-C8396B27FA65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3" creationId="{5DB1A818-470B-109D-D784-592864155BCA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4" creationId="{5C068E3C-873B-CCBB-1963-439CFFBE673C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5" creationId="{DED0AAA7-B9DB-6013-AFF7-9A67EB650E96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6" creationId="{E1EC6217-E4B5-17D5-DA0F-DECEC2C84A0A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7" creationId="{DE91D5EA-C81A-D45F-5511-5C974FA9103A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8" creationId="{BBA89086-5AEB-7623-CC19-01440C593F86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29" creationId="{3F2180F4-E261-26B1-2DEC-D693A837D502}"/>
          </ac:spMkLst>
        </pc:spChg>
        <pc:spChg chg="del">
          <ac:chgData name="Y12 Jake Brackley (Queensbury)" userId="0775fffe-0826-4a0e-8078-57de3aef3c99" providerId="ADAL" clId="{2680C823-4575-49D8-9F62-A81C1D0297E8}" dt="2022-12-07T09:11:07.165" v="692" actId="478"/>
          <ac:spMkLst>
            <pc:docMk/>
            <pc:sldMk cId="4106448455" sldId="264"/>
            <ac:spMk id="30" creationId="{ED62BE3B-75AF-3A9E-7EF7-E620580C2DFF}"/>
          </ac:spMkLst>
        </pc:spChg>
        <pc:spChg chg="del mod">
          <ac:chgData name="Y12 Jake Brackley (Queensbury)" userId="0775fffe-0826-4a0e-8078-57de3aef3c99" providerId="ADAL" clId="{2680C823-4575-49D8-9F62-A81C1D0297E8}" dt="2022-12-07T09:11:09.468" v="694" actId="478"/>
          <ac:spMkLst>
            <pc:docMk/>
            <pc:sldMk cId="4106448455" sldId="264"/>
            <ac:spMk id="31" creationId="{C33403E4-064F-3B61-0235-6313581A0381}"/>
          </ac:spMkLst>
        </pc:spChg>
        <pc:spChg chg="mod">
          <ac:chgData name="Y12 Jake Brackley (Queensbury)" userId="0775fffe-0826-4a0e-8078-57de3aef3c99" providerId="ADAL" clId="{2680C823-4575-49D8-9F62-A81C1D0297E8}" dt="2022-12-07T09:11:19.884" v="700" actId="1035"/>
          <ac:spMkLst>
            <pc:docMk/>
            <pc:sldMk cId="4106448455" sldId="264"/>
            <ac:spMk id="32" creationId="{885767FE-9F8D-68CF-3662-2C14A8632581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33" creationId="{F0FB5616-61BF-3793-1149-4BA1605E436E}"/>
          </ac:spMkLst>
        </pc:spChg>
        <pc:spChg chg="mod">
          <ac:chgData name="Y12 Jake Brackley (Queensbury)" userId="0775fffe-0826-4a0e-8078-57de3aef3c99" providerId="ADAL" clId="{2680C823-4575-49D8-9F62-A81C1D0297E8}" dt="2022-12-07T09:11:13.566" v="695" actId="1076"/>
          <ac:spMkLst>
            <pc:docMk/>
            <pc:sldMk cId="4106448455" sldId="264"/>
            <ac:spMk id="34" creationId="{3604A602-D0A2-1C2D-D0E4-C7FEC990E5F4}"/>
          </ac:spMkLst>
        </pc:spChg>
        <pc:cxnChg chg="mod">
          <ac:chgData name="Y12 Jake Brackley (Queensbury)" userId="0775fffe-0826-4a0e-8078-57de3aef3c99" providerId="ADAL" clId="{2680C823-4575-49D8-9F62-A81C1D0297E8}" dt="2022-12-07T09:11:13.566" v="695" actId="1076"/>
          <ac:cxnSpMkLst>
            <pc:docMk/>
            <pc:sldMk cId="4106448455" sldId="264"/>
            <ac:cxnSpMk id="6" creationId="{DEBA2EC5-ADEA-E5AE-A1CA-44A49BC9FC58}"/>
          </ac:cxnSpMkLst>
        </pc:cxnChg>
        <pc:cxnChg chg="mod">
          <ac:chgData name="Y12 Jake Brackley (Queensbury)" userId="0775fffe-0826-4a0e-8078-57de3aef3c99" providerId="ADAL" clId="{2680C823-4575-49D8-9F62-A81C1D0297E8}" dt="2022-12-07T09:11:13.566" v="695" actId="1076"/>
          <ac:cxnSpMkLst>
            <pc:docMk/>
            <pc:sldMk cId="4106448455" sldId="264"/>
            <ac:cxnSpMk id="7" creationId="{14CED61B-D2EB-ED8D-ACC2-71C5D3C9F495}"/>
          </ac:cxnSpMkLst>
        </pc:cxnChg>
        <pc:cxnChg chg="del">
          <ac:chgData name="Y12 Jake Brackley (Queensbury)" userId="0775fffe-0826-4a0e-8078-57de3aef3c99" providerId="ADAL" clId="{2680C823-4575-49D8-9F62-A81C1D0297E8}" dt="2022-12-07T09:11:07.165" v="692" actId="478"/>
          <ac:cxnSpMkLst>
            <pc:docMk/>
            <pc:sldMk cId="4106448455" sldId="264"/>
            <ac:cxnSpMk id="20" creationId="{CD6DCE51-2A41-6562-9EBD-91D2E4F62A2E}"/>
          </ac:cxnSpMkLst>
        </pc:cxnChg>
        <pc:cxnChg chg="del">
          <ac:chgData name="Y12 Jake Brackley (Queensbury)" userId="0775fffe-0826-4a0e-8078-57de3aef3c99" providerId="ADAL" clId="{2680C823-4575-49D8-9F62-A81C1D0297E8}" dt="2022-12-07T09:11:07.165" v="692" actId="478"/>
          <ac:cxnSpMkLst>
            <pc:docMk/>
            <pc:sldMk cId="4106448455" sldId="264"/>
            <ac:cxnSpMk id="22" creationId="{D7E4A595-C6F4-BF7D-0490-BC30E5F5FC68}"/>
          </ac:cxnSpMkLst>
        </pc:cxnChg>
      </pc:sldChg>
      <pc:sldChg chg="add del ord replId">
        <pc:chgData name="Y12 Jake Brackley (Queensbury)" userId="0775fffe-0826-4a0e-8078-57de3aef3c99" providerId="ADAL" clId="{2680C823-4575-49D8-9F62-A81C1D0297E8}" dt="2022-12-06T15:39:37.397" v="684" actId="18676"/>
        <pc:sldMkLst>
          <pc:docMk/>
          <pc:sldMk cId="1028113820" sldId="265"/>
        </pc:sldMkLst>
      </pc:sldChg>
      <pc:sldChg chg="add del ord replId">
        <pc:chgData name="Y12 Jake Brackley (Queensbury)" userId="0775fffe-0826-4a0e-8078-57de3aef3c99" providerId="ADAL" clId="{2680C823-4575-49D8-9F62-A81C1D0297E8}" dt="2022-12-06T15:39:37.397" v="684" actId="18676"/>
        <pc:sldMkLst>
          <pc:docMk/>
          <pc:sldMk cId="1374155051" sldId="266"/>
        </pc:sldMkLst>
      </pc:sldChg>
      <pc:sldChg chg="add del ord replId">
        <pc:chgData name="Y12 Jake Brackley (Queensbury)" userId="0775fffe-0826-4a0e-8078-57de3aef3c99" providerId="ADAL" clId="{2680C823-4575-49D8-9F62-A81C1D0297E8}" dt="2022-12-06T15:39:37.397" v="684" actId="18676"/>
        <pc:sldMkLst>
          <pc:docMk/>
          <pc:sldMk cId="1638135885" sldId="267"/>
        </pc:sldMkLst>
      </pc:sldChg>
    </pc:docChg>
  </pc:docChgLst>
  <pc:docChgLst>
    <pc:chgData name="Y12 Jake Brackley (Queensbury)" userId="0775fffe-0826-4a0e-8078-57de3aef3c99" providerId="ADAL" clId="{62288602-99BE-44B3-88A6-C908B831FA5A}"/>
    <pc:docChg chg="custSel addSld delSld modSld">
      <pc:chgData name="Y12 Jake Brackley (Queensbury)" userId="0775fffe-0826-4a0e-8078-57de3aef3c99" providerId="ADAL" clId="{62288602-99BE-44B3-88A6-C908B831FA5A}" dt="2022-09-16T14:04:10.996" v="765" actId="1076"/>
      <pc:docMkLst>
        <pc:docMk/>
      </pc:docMkLst>
      <pc:sldChg chg="addSp modSp mod">
        <pc:chgData name="Y12 Jake Brackley (Queensbury)" userId="0775fffe-0826-4a0e-8078-57de3aef3c99" providerId="ADAL" clId="{62288602-99BE-44B3-88A6-C908B831FA5A}" dt="2022-09-16T13:58:05.563" v="194" actId="20577"/>
        <pc:sldMkLst>
          <pc:docMk/>
          <pc:sldMk cId="3807150811" sldId="257"/>
        </pc:sldMkLst>
        <pc:spChg chg="mod">
          <ac:chgData name="Y12 Jake Brackley (Queensbury)" userId="0775fffe-0826-4a0e-8078-57de3aef3c99" providerId="ADAL" clId="{62288602-99BE-44B3-88A6-C908B831FA5A}" dt="2022-09-16T13:58:05.563" v="194" actId="20577"/>
          <ac:spMkLst>
            <pc:docMk/>
            <pc:sldMk cId="3807150811" sldId="257"/>
            <ac:spMk id="2" creationId="{00649A1C-B9EC-418A-A447-C5340C1ABF62}"/>
          </ac:spMkLst>
        </pc:spChg>
        <pc:spChg chg="mod">
          <ac:chgData name="Y12 Jake Brackley (Queensbury)" userId="0775fffe-0826-4a0e-8078-57de3aef3c99" providerId="ADAL" clId="{62288602-99BE-44B3-88A6-C908B831FA5A}" dt="2022-09-16T13:51:31.445" v="59" actId="20577"/>
          <ac:spMkLst>
            <pc:docMk/>
            <pc:sldMk cId="3807150811" sldId="257"/>
            <ac:spMk id="3" creationId="{09324F5D-5BD2-BCF0-4FB2-B0B2262BA4C6}"/>
          </ac:spMkLst>
        </pc:spChg>
        <pc:spChg chg="add mod">
          <ac:chgData name="Y12 Jake Brackley (Queensbury)" userId="0775fffe-0826-4a0e-8078-57de3aef3c99" providerId="ADAL" clId="{62288602-99BE-44B3-88A6-C908B831FA5A}" dt="2022-09-16T13:52:58.505" v="64" actId="13822"/>
          <ac:spMkLst>
            <pc:docMk/>
            <pc:sldMk cId="3807150811" sldId="257"/>
            <ac:spMk id="4" creationId="{51D91538-2587-0EA9-0880-2D824200AE2D}"/>
          </ac:spMkLst>
        </pc:spChg>
        <pc:spChg chg="add mod">
          <ac:chgData name="Y12 Jake Brackley (Queensbury)" userId="0775fffe-0826-4a0e-8078-57de3aef3c99" providerId="ADAL" clId="{62288602-99BE-44B3-88A6-C908B831FA5A}" dt="2022-09-16T13:53:01.404" v="65" actId="13822"/>
          <ac:spMkLst>
            <pc:docMk/>
            <pc:sldMk cId="3807150811" sldId="257"/>
            <ac:spMk id="5" creationId="{6947E202-7720-E0D1-FF1C-1FF025777A1D}"/>
          </ac:spMkLst>
        </pc:spChg>
        <pc:spChg chg="add mod">
          <ac:chgData name="Y12 Jake Brackley (Queensbury)" userId="0775fffe-0826-4a0e-8078-57de3aef3c99" providerId="ADAL" clId="{62288602-99BE-44B3-88A6-C908B831FA5A}" dt="2022-09-16T13:52:54.358" v="63" actId="13822"/>
          <ac:spMkLst>
            <pc:docMk/>
            <pc:sldMk cId="3807150811" sldId="257"/>
            <ac:spMk id="6" creationId="{C45A4141-0F57-A81E-5D8F-A8870F0985CA}"/>
          </ac:spMkLst>
        </pc:spChg>
        <pc:spChg chg="add mod">
          <ac:chgData name="Y12 Jake Brackley (Queensbury)" userId="0775fffe-0826-4a0e-8078-57de3aef3c99" providerId="ADAL" clId="{62288602-99BE-44B3-88A6-C908B831FA5A}" dt="2022-09-16T13:56:40.303" v="188" actId="14100"/>
          <ac:spMkLst>
            <pc:docMk/>
            <pc:sldMk cId="3807150811" sldId="257"/>
            <ac:spMk id="7" creationId="{EBD3D2FF-D1D6-E48D-AF82-13E7743E45D2}"/>
          </ac:spMkLst>
        </pc:spChg>
        <pc:spChg chg="add mod">
          <ac:chgData name="Y12 Jake Brackley (Queensbury)" userId="0775fffe-0826-4a0e-8078-57de3aef3c99" providerId="ADAL" clId="{62288602-99BE-44B3-88A6-C908B831FA5A}" dt="2022-09-16T13:56:34.118" v="179" actId="20577"/>
          <ac:spMkLst>
            <pc:docMk/>
            <pc:sldMk cId="3807150811" sldId="257"/>
            <ac:spMk id="8" creationId="{EC7B6572-8F6F-3C7B-C44C-1D1748FBABB2}"/>
          </ac:spMkLst>
        </pc:spChg>
        <pc:spChg chg="add mod">
          <ac:chgData name="Y12 Jake Brackley (Queensbury)" userId="0775fffe-0826-4a0e-8078-57de3aef3c99" providerId="ADAL" clId="{62288602-99BE-44B3-88A6-C908B831FA5A}" dt="2022-09-16T13:54:12.480" v="118" actId="1076"/>
          <ac:spMkLst>
            <pc:docMk/>
            <pc:sldMk cId="3807150811" sldId="257"/>
            <ac:spMk id="9" creationId="{CCC73D66-9FEF-99F2-1849-8C9F1DBF9469}"/>
          </ac:spMkLst>
        </pc:spChg>
        <pc:spChg chg="add mod">
          <ac:chgData name="Y12 Jake Brackley (Queensbury)" userId="0775fffe-0826-4a0e-8078-57de3aef3c99" providerId="ADAL" clId="{62288602-99BE-44B3-88A6-C908B831FA5A}" dt="2022-09-16T13:53:50.647" v="108" actId="1076"/>
          <ac:spMkLst>
            <pc:docMk/>
            <pc:sldMk cId="3807150811" sldId="257"/>
            <ac:spMk id="10" creationId="{EB2F7734-15D2-5012-E467-0028E0E39B62}"/>
          </ac:spMkLst>
        </pc:spChg>
        <pc:spChg chg="add mod">
          <ac:chgData name="Y12 Jake Brackley (Queensbury)" userId="0775fffe-0826-4a0e-8078-57de3aef3c99" providerId="ADAL" clId="{62288602-99BE-44B3-88A6-C908B831FA5A}" dt="2022-09-16T13:54:20.546" v="124" actId="13822"/>
          <ac:spMkLst>
            <pc:docMk/>
            <pc:sldMk cId="3807150811" sldId="257"/>
            <ac:spMk id="13" creationId="{C219145C-2C70-0784-B43E-2267659DBC8B}"/>
          </ac:spMkLst>
        </pc:spChg>
        <pc:spChg chg="add mod">
          <ac:chgData name="Y12 Jake Brackley (Queensbury)" userId="0775fffe-0826-4a0e-8078-57de3aef3c99" providerId="ADAL" clId="{62288602-99BE-44B3-88A6-C908B831FA5A}" dt="2022-09-16T13:54:35.607" v="140" actId="1076"/>
          <ac:spMkLst>
            <pc:docMk/>
            <pc:sldMk cId="3807150811" sldId="257"/>
            <ac:spMk id="14" creationId="{AD11D8FA-5F79-5722-173B-BE052D43F9E6}"/>
          </ac:spMkLst>
        </pc:spChg>
        <pc:spChg chg="add mod">
          <ac:chgData name="Y12 Jake Brackley (Queensbury)" userId="0775fffe-0826-4a0e-8078-57de3aef3c99" providerId="ADAL" clId="{62288602-99BE-44B3-88A6-C908B831FA5A}" dt="2022-09-16T13:55:13.671" v="164" actId="14100"/>
          <ac:spMkLst>
            <pc:docMk/>
            <pc:sldMk cId="3807150811" sldId="257"/>
            <ac:spMk id="15" creationId="{BED126A4-C02C-2FDC-20DE-3476CFAE729C}"/>
          </ac:spMkLst>
        </pc:spChg>
        <pc:spChg chg="add mod">
          <ac:chgData name="Y12 Jake Brackley (Queensbury)" userId="0775fffe-0826-4a0e-8078-57de3aef3c99" providerId="ADAL" clId="{62288602-99BE-44B3-88A6-C908B831FA5A}" dt="2022-09-16T13:55:18.074" v="167" actId="1038"/>
          <ac:spMkLst>
            <pc:docMk/>
            <pc:sldMk cId="3807150811" sldId="257"/>
            <ac:spMk id="16" creationId="{DEDADE24-BF56-0472-A3D4-BEE8B6C72854}"/>
          </ac:spMkLst>
        </pc:spChg>
        <pc:spChg chg="add mod">
          <ac:chgData name="Y12 Jake Brackley (Queensbury)" userId="0775fffe-0826-4a0e-8078-57de3aef3c99" providerId="ADAL" clId="{62288602-99BE-44B3-88A6-C908B831FA5A}" dt="2022-09-16T13:56:19.770" v="171" actId="17032"/>
          <ac:spMkLst>
            <pc:docMk/>
            <pc:sldMk cId="3807150811" sldId="257"/>
            <ac:spMk id="17" creationId="{3736EE05-FD24-3050-FBF3-E1168E51CE2E}"/>
          </ac:spMkLst>
        </pc:spChg>
        <pc:cxnChg chg="add mod">
          <ac:chgData name="Y12 Jake Brackley (Queensbury)" userId="0775fffe-0826-4a0e-8078-57de3aef3c99" providerId="ADAL" clId="{62288602-99BE-44B3-88A6-C908B831FA5A}" dt="2022-09-16T13:54:10.469" v="117" actId="1037"/>
          <ac:cxnSpMkLst>
            <pc:docMk/>
            <pc:sldMk cId="3807150811" sldId="257"/>
            <ac:cxnSpMk id="12" creationId="{4E5BF50D-7668-EF56-182C-9D3501D679BC}"/>
          </ac:cxnSpMkLst>
        </pc:cxnChg>
      </pc:sldChg>
      <pc:sldChg chg="addSp delSp modSp add mod">
        <pc:chgData name="Y12 Jake Brackley (Queensbury)" userId="0775fffe-0826-4a0e-8078-57de3aef3c99" providerId="ADAL" clId="{62288602-99BE-44B3-88A6-C908B831FA5A}" dt="2022-09-16T14:04:10.996" v="765" actId="1076"/>
        <pc:sldMkLst>
          <pc:docMk/>
          <pc:sldMk cId="1480756638" sldId="258"/>
        </pc:sldMkLst>
        <pc:spChg chg="mod">
          <ac:chgData name="Y12 Jake Brackley (Queensbury)" userId="0775fffe-0826-4a0e-8078-57de3aef3c99" providerId="ADAL" clId="{62288602-99BE-44B3-88A6-C908B831FA5A}" dt="2022-09-16T13:58:35.837" v="235" actId="20577"/>
          <ac:spMkLst>
            <pc:docMk/>
            <pc:sldMk cId="1480756638" sldId="258"/>
            <ac:spMk id="2" creationId="{00649A1C-B9EC-418A-A447-C5340C1ABF62}"/>
          </ac:spMkLst>
        </pc:spChg>
        <pc:spChg chg="mod">
          <ac:chgData name="Y12 Jake Brackley (Queensbury)" userId="0775fffe-0826-4a0e-8078-57de3aef3c99" providerId="ADAL" clId="{62288602-99BE-44B3-88A6-C908B831FA5A}" dt="2022-09-16T14:04:10.996" v="765" actId="1076"/>
          <ac:spMkLst>
            <pc:docMk/>
            <pc:sldMk cId="1480756638" sldId="258"/>
            <ac:spMk id="3" creationId="{09324F5D-5BD2-BCF0-4FB2-B0B2262BA4C6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4" creationId="{51D91538-2587-0EA9-0880-2D824200AE2D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5" creationId="{6947E202-7720-E0D1-FF1C-1FF025777A1D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6" creationId="{C45A4141-0F57-A81E-5D8F-A8870F0985CA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7" creationId="{EBD3D2FF-D1D6-E48D-AF82-13E7743E45D2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8" creationId="{EC7B6572-8F6F-3C7B-C44C-1D1748FBABB2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9" creationId="{CCC73D66-9FEF-99F2-1849-8C9F1DBF9469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10" creationId="{EB2F7734-15D2-5012-E467-0028E0E39B62}"/>
          </ac:spMkLst>
        </pc:spChg>
        <pc:spChg chg="add mod">
          <ac:chgData name="Y12 Jake Brackley (Queensbury)" userId="0775fffe-0826-4a0e-8078-57de3aef3c99" providerId="ADAL" clId="{62288602-99BE-44B3-88A6-C908B831FA5A}" dt="2022-09-16T14:01:39.815" v="672" actId="20577"/>
          <ac:spMkLst>
            <pc:docMk/>
            <pc:sldMk cId="1480756638" sldId="258"/>
            <ac:spMk id="11" creationId="{A4BDCF5C-C0C6-BBF8-A013-D22A6A0A79FA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13" creationId="{C219145C-2C70-0784-B43E-2267659DBC8B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14" creationId="{AD11D8FA-5F79-5722-173B-BE052D43F9E6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15" creationId="{BED126A4-C02C-2FDC-20DE-3476CFAE729C}"/>
          </ac:spMkLst>
        </pc:spChg>
        <pc:spChg chg="del">
          <ac:chgData name="Y12 Jake Brackley (Queensbury)" userId="0775fffe-0826-4a0e-8078-57de3aef3c99" providerId="ADAL" clId="{62288602-99BE-44B3-88A6-C908B831FA5A}" dt="2022-09-16T13:58:39.591" v="236" actId="478"/>
          <ac:spMkLst>
            <pc:docMk/>
            <pc:sldMk cId="1480756638" sldId="258"/>
            <ac:spMk id="16" creationId="{DEDADE24-BF56-0472-A3D4-BEE8B6C72854}"/>
          </ac:spMkLst>
        </pc:spChg>
        <pc:spChg chg="mod">
          <ac:chgData name="Y12 Jake Brackley (Queensbury)" userId="0775fffe-0826-4a0e-8078-57de3aef3c99" providerId="ADAL" clId="{62288602-99BE-44B3-88A6-C908B831FA5A}" dt="2022-09-16T13:58:43.285" v="237" actId="1076"/>
          <ac:spMkLst>
            <pc:docMk/>
            <pc:sldMk cId="1480756638" sldId="258"/>
            <ac:spMk id="17" creationId="{3736EE05-FD24-3050-FBF3-E1168E51CE2E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18" creationId="{D68090BD-7F55-EA9A-AFE6-C8396B27FA65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3" creationId="{5DB1A818-470B-109D-D784-592864155BCA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4" creationId="{5C068E3C-873B-CCBB-1963-439CFFBE673C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5" creationId="{DED0AAA7-B9DB-6013-AFF7-9A67EB650E96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7" creationId="{DE91D5EA-C81A-D45F-5511-5C974FA9103A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8" creationId="{BBA89086-5AEB-7623-CC19-01440C593F86}"/>
          </ac:spMkLst>
        </pc:spChg>
        <pc:spChg chg="add mod">
          <ac:chgData name="Y12 Jake Brackley (Queensbury)" userId="0775fffe-0826-4a0e-8078-57de3aef3c99" providerId="ADAL" clId="{62288602-99BE-44B3-88A6-C908B831FA5A}" dt="2022-09-16T14:03:53.741" v="764" actId="1076"/>
          <ac:spMkLst>
            <pc:docMk/>
            <pc:sldMk cId="1480756638" sldId="258"/>
            <ac:spMk id="29" creationId="{3F2180F4-E261-26B1-2DEC-D693A837D502}"/>
          </ac:spMkLst>
        </pc:spChg>
        <pc:cxnChg chg="del">
          <ac:chgData name="Y12 Jake Brackley (Queensbury)" userId="0775fffe-0826-4a0e-8078-57de3aef3c99" providerId="ADAL" clId="{62288602-99BE-44B3-88A6-C908B831FA5A}" dt="2022-09-16T13:58:39.591" v="236" actId="478"/>
          <ac:cxnSpMkLst>
            <pc:docMk/>
            <pc:sldMk cId="1480756638" sldId="258"/>
            <ac:cxnSpMk id="12" creationId="{4E5BF50D-7668-EF56-182C-9D3501D679BC}"/>
          </ac:cxnSpMkLst>
        </pc:cxnChg>
        <pc:cxnChg chg="add mod">
          <ac:chgData name="Y12 Jake Brackley (Queensbury)" userId="0775fffe-0826-4a0e-8078-57de3aef3c99" providerId="ADAL" clId="{62288602-99BE-44B3-88A6-C908B831FA5A}" dt="2022-09-16T14:03:53.741" v="764" actId="1076"/>
          <ac:cxnSpMkLst>
            <pc:docMk/>
            <pc:sldMk cId="1480756638" sldId="258"/>
            <ac:cxnSpMk id="20" creationId="{CD6DCE51-2A41-6562-9EBD-91D2E4F62A2E}"/>
          </ac:cxnSpMkLst>
        </pc:cxnChg>
        <pc:cxnChg chg="add mod">
          <ac:chgData name="Y12 Jake Brackley (Queensbury)" userId="0775fffe-0826-4a0e-8078-57de3aef3c99" providerId="ADAL" clId="{62288602-99BE-44B3-88A6-C908B831FA5A}" dt="2022-09-16T14:03:53.741" v="764" actId="1076"/>
          <ac:cxnSpMkLst>
            <pc:docMk/>
            <pc:sldMk cId="1480756638" sldId="258"/>
            <ac:cxnSpMk id="22" creationId="{D7E4A595-C6F4-BF7D-0490-BC30E5F5FC68}"/>
          </ac:cxnSpMkLst>
        </pc:cxnChg>
      </pc:sldChg>
      <pc:sldChg chg="new del">
        <pc:chgData name="Y12 Jake Brackley (Queensbury)" userId="0775fffe-0826-4a0e-8078-57de3aef3c99" providerId="ADAL" clId="{62288602-99BE-44B3-88A6-C908B831FA5A}" dt="2022-09-16T13:58:19.177" v="196" actId="2696"/>
        <pc:sldMkLst>
          <pc:docMk/>
          <pc:sldMk cId="223356312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66C5-1029-468A-BAD1-F1FFDE93BD45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C98B-8B25-4682-8ADE-73097BA823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AC98B-8B25-4682-8ADE-73097BA823A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4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68D3-797B-CF26-E93C-AF32B143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F562D-362D-EEE7-A049-1AFEB06F3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E11E-8089-6428-7EF7-3C29F516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D25E-7F86-B125-A84F-EBD0B79D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B81B-821B-A4A0-B86A-29826DAB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394D-5284-A388-6F68-AD2F274D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5BB00-4691-B8EB-DA68-428B6FAB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013A-EC7C-BFA1-37BD-C4C4C886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DDA9-42E1-E264-2282-D79E4274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E3D9-ADF2-D18F-A514-85E1472B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9F1C8-9A62-42E7-3513-CD5C8A591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A4537-59C5-FD60-3961-5D60B3920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60BC-636C-A917-4F38-563D3AC3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E091-B5F4-6E87-16E1-998117CD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0982-E419-6FFE-6063-DEE4B1CB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1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5187-F923-E9FC-E86D-5736BC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4CF-4AAF-6452-9044-7BC0AC9E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3AD0-74C9-57F4-A43D-D8AE0A6A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6030-F85D-1EFC-73A1-C2EFCCD8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8F4FB-E559-4760-232D-BA8EF2C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D2D7-E2E8-F3B3-3330-6B8FB367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A2B3-802C-2CBC-005A-34FF278F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A151-B585-9313-2DCA-9F2BE00C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ACA6-4119-833B-3FAB-3A281872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8C37-6AE6-4559-105A-CE76B623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9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8C97-CABA-F1C6-22B8-ED8A11F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6A1B-D90E-2EAB-F9CC-869039CAD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5CA25-1C2E-CA6F-85C2-2EFF12F2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79E5-4AE5-FDD6-00F0-8F0585B3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98C3-77A4-8F35-6891-9583E760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77B19-7B3B-3C8A-E984-5BCEE01E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374B-2D7A-A8ED-D316-C7C71C7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E101-14A1-2526-E1B4-976BA613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D23B-559A-BCB6-A2F7-DA52A699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B1A9-705C-3AC6-9DA6-5850C991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378D9-4096-F2BF-B229-4DF0BEB95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09E52-9CDD-F3DC-92D6-6D5ABF0F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1AA97-F3A7-BAE7-286D-78062330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AF878-027B-3FB8-442E-30DAFFCD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38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2700-7DB9-E1C0-D2FA-B01CFE10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3AE72-831A-019F-1AA9-7BA70300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D71C2-5D83-E8BD-0ADC-90C8BEAD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9753-9C5B-5AA0-472D-1FEF95D9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2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680E8-486D-F76A-0F93-C143B1F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2A076-51D0-E2D8-FC29-32E4EE71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BF218-B3E4-35B5-D05B-DDA87BF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B774-0D4A-7A64-A216-D2A62174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3DAA-4F49-E0B8-81BF-C08038CF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7B29-5521-0A5C-B73B-BBCF32E81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F17A9-B8E8-8737-105A-97DE5A60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1089-81CD-F9F9-AC00-EF1BECF7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FD37-9E11-FDB9-322D-02882757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86D5-F0B5-5DF6-C65F-AAC0F7AC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3B76B-9E66-7117-839F-470F6BF30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4CB6B-DF7A-30B3-8C12-12D6FCC0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98E4-787C-19AC-9750-F4A19ED7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83F8-750D-2BAF-00C7-343DF363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FE33-B9DF-0F20-B6E9-D164B84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1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9503C-4CBF-70B9-D6A2-793D86E4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65915-A2C7-DCED-981C-599DB181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C84A-DE0D-1B84-E25F-57A264227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FD27-0F1D-4AE7-A8DA-05290DF5C4C6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0F40-9D8A-82FE-AE89-1A14D0A3E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54987-D2E8-6151-1A72-ABD49BE9C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C2E2-D15D-4EFC-BAF2-3A0E00BE00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C5F5-C5E0-E1FF-B6AD-CEBB1C384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First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510C-BA96-62C3-CC76-B90207A2B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B</a:t>
            </a:r>
          </a:p>
        </p:txBody>
      </p:sp>
    </p:spTree>
    <p:extLst>
      <p:ext uri="{BB962C8B-B14F-4D97-AF65-F5344CB8AC3E}">
        <p14:creationId xmlns:p14="http://schemas.microsoft.com/office/powerpoint/2010/main" val="163334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B008-C5A3-0977-EB78-DA045884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F82EA-37AE-FA88-8C61-7ABBD146BC21}"/>
              </a:ext>
            </a:extLst>
          </p:cNvPr>
          <p:cNvSpPr/>
          <p:nvPr/>
        </p:nvSpPr>
        <p:spPr>
          <a:xfrm>
            <a:off x="3590544" y="1842516"/>
            <a:ext cx="5010912" cy="3172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282D0-1AF9-CC68-F903-7BF0920666F5}"/>
              </a:ext>
            </a:extLst>
          </p:cNvPr>
          <p:cNvSpPr txBox="1"/>
          <p:nvPr/>
        </p:nvSpPr>
        <p:spPr>
          <a:xfrm>
            <a:off x="4329112" y="1842516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Properties of Waves Simulator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FA8AA-46B2-1E4B-0A42-3BDFAA1BDBE2}"/>
              </a:ext>
            </a:extLst>
          </p:cNvPr>
          <p:cNvSpPr txBox="1"/>
          <p:nvPr/>
        </p:nvSpPr>
        <p:spPr>
          <a:xfrm>
            <a:off x="4905374" y="2568630"/>
            <a:ext cx="238125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3CBFB-DD7E-1957-336B-5138E9F373B3}"/>
              </a:ext>
            </a:extLst>
          </p:cNvPr>
          <p:cNvSpPr txBox="1"/>
          <p:nvPr/>
        </p:nvSpPr>
        <p:spPr>
          <a:xfrm>
            <a:off x="4905374" y="2783417"/>
            <a:ext cx="238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Create a wave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2ADB2-EA7F-37FD-B343-2B6E2FFD6780}"/>
              </a:ext>
            </a:extLst>
          </p:cNvPr>
          <p:cNvSpPr txBox="1"/>
          <p:nvPr/>
        </p:nvSpPr>
        <p:spPr>
          <a:xfrm>
            <a:off x="4905374" y="3576285"/>
            <a:ext cx="23812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Reflection and Refraction</a:t>
            </a:r>
          </a:p>
        </p:txBody>
      </p:sp>
    </p:spTree>
    <p:extLst>
      <p:ext uri="{BB962C8B-B14F-4D97-AF65-F5344CB8AC3E}">
        <p14:creationId xmlns:p14="http://schemas.microsoft.com/office/powerpoint/2010/main" val="275630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A1C-B9EC-418A-A447-C5340C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a wave screen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6EE05-FD24-3050-FBF3-E1168E51CE2E}"/>
              </a:ext>
            </a:extLst>
          </p:cNvPr>
          <p:cNvSpPr/>
          <p:nvPr/>
        </p:nvSpPr>
        <p:spPr>
          <a:xfrm>
            <a:off x="3407283" y="2069973"/>
            <a:ext cx="5010912" cy="3172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7FB4D-8256-A14A-6252-24D22526A76E}"/>
              </a:ext>
            </a:extLst>
          </p:cNvPr>
          <p:cNvSpPr/>
          <p:nvPr/>
        </p:nvSpPr>
        <p:spPr>
          <a:xfrm>
            <a:off x="6453708" y="2356630"/>
            <a:ext cx="1416084" cy="25996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66BCD-43C3-E6C8-0415-BAC705F3A4D9}"/>
              </a:ext>
            </a:extLst>
          </p:cNvPr>
          <p:cNvSpPr txBox="1"/>
          <p:nvPr/>
        </p:nvSpPr>
        <p:spPr>
          <a:xfrm>
            <a:off x="6727817" y="3109781"/>
            <a:ext cx="944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of statistics about your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CB3290-5AB8-E20A-C54E-12169C2AFAA6}"/>
              </a:ext>
            </a:extLst>
          </p:cNvPr>
          <p:cNvSpPr txBox="1"/>
          <p:nvPr/>
        </p:nvSpPr>
        <p:spPr>
          <a:xfrm>
            <a:off x="4022585" y="249348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Sliders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4A1D6-D174-6D45-6076-E180DE42F484}"/>
              </a:ext>
            </a:extLst>
          </p:cNvPr>
          <p:cNvSpPr/>
          <p:nvPr/>
        </p:nvSpPr>
        <p:spPr>
          <a:xfrm>
            <a:off x="3819525" y="3109781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DDDC2-79CC-6DD1-5B1E-C62B6636D6A1}"/>
              </a:ext>
            </a:extLst>
          </p:cNvPr>
          <p:cNvSpPr/>
          <p:nvPr/>
        </p:nvSpPr>
        <p:spPr>
          <a:xfrm>
            <a:off x="3819525" y="4094438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72175-DB5B-2A03-E966-DEC9542F8592}"/>
              </a:ext>
            </a:extLst>
          </p:cNvPr>
          <p:cNvSpPr/>
          <p:nvPr/>
        </p:nvSpPr>
        <p:spPr>
          <a:xfrm>
            <a:off x="3819525" y="3586834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A538A-B25E-BDC1-149D-7D4D162E442E}"/>
              </a:ext>
            </a:extLst>
          </p:cNvPr>
          <p:cNvSpPr/>
          <p:nvPr/>
        </p:nvSpPr>
        <p:spPr>
          <a:xfrm>
            <a:off x="3819525" y="4543552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D2385-6D4F-0ADC-EDE2-0F442B571E2D}"/>
              </a:ext>
            </a:extLst>
          </p:cNvPr>
          <p:cNvSpPr txBox="1"/>
          <p:nvPr/>
        </p:nvSpPr>
        <p:spPr>
          <a:xfrm>
            <a:off x="4248373" y="3322591"/>
            <a:ext cx="14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frequency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F6F597-4CAD-1083-500B-D2C97C298098}"/>
              </a:ext>
            </a:extLst>
          </p:cNvPr>
          <p:cNvSpPr txBox="1"/>
          <p:nvPr/>
        </p:nvSpPr>
        <p:spPr>
          <a:xfrm>
            <a:off x="4190581" y="2816664"/>
            <a:ext cx="14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wavelength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65AA1-F856-38B6-1D17-B5D93729FE86}"/>
              </a:ext>
            </a:extLst>
          </p:cNvPr>
          <p:cNvSpPr txBox="1"/>
          <p:nvPr/>
        </p:nvSpPr>
        <p:spPr>
          <a:xfrm>
            <a:off x="4371019" y="3837511"/>
            <a:ext cx="14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period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4F1A1-778C-D3CF-B9E2-CDCA9F04F876}"/>
              </a:ext>
            </a:extLst>
          </p:cNvPr>
          <p:cNvSpPr txBox="1"/>
          <p:nvPr/>
        </p:nvSpPr>
        <p:spPr>
          <a:xfrm>
            <a:off x="4163018" y="4248326"/>
            <a:ext cx="1479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Wave speed</a:t>
            </a:r>
          </a:p>
        </p:txBody>
      </p:sp>
    </p:spTree>
    <p:extLst>
      <p:ext uri="{BB962C8B-B14F-4D97-AF65-F5344CB8AC3E}">
        <p14:creationId xmlns:p14="http://schemas.microsoft.com/office/powerpoint/2010/main" val="33805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7A6D86C-CF44-CEE6-7694-DE969ADB8A53}"/>
              </a:ext>
            </a:extLst>
          </p:cNvPr>
          <p:cNvSpPr/>
          <p:nvPr/>
        </p:nvSpPr>
        <p:spPr>
          <a:xfrm>
            <a:off x="3268796" y="4446095"/>
            <a:ext cx="1605181" cy="696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62BE3B-75AF-3A9E-7EF7-E620580C2DFF}"/>
              </a:ext>
            </a:extLst>
          </p:cNvPr>
          <p:cNvSpPr/>
          <p:nvPr/>
        </p:nvSpPr>
        <p:spPr>
          <a:xfrm>
            <a:off x="9876282" y="1618584"/>
            <a:ext cx="448056" cy="124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49A1C-B9EC-418A-A447-C5340C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Reflection and Refraction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6EE05-FD24-3050-FBF3-E1168E51CE2E}"/>
              </a:ext>
            </a:extLst>
          </p:cNvPr>
          <p:cNvSpPr/>
          <p:nvPr/>
        </p:nvSpPr>
        <p:spPr>
          <a:xfrm>
            <a:off x="5726811" y="1450483"/>
            <a:ext cx="5010912" cy="2313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090BD-7F55-EA9A-AFE6-C8396B27FA65}"/>
              </a:ext>
            </a:extLst>
          </p:cNvPr>
          <p:cNvSpPr/>
          <p:nvPr/>
        </p:nvSpPr>
        <p:spPr>
          <a:xfrm>
            <a:off x="6248866" y="2757241"/>
            <a:ext cx="129539" cy="6233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DCE51-2A41-6562-9EBD-91D2E4F62A2E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6394121" y="2816554"/>
            <a:ext cx="627888" cy="20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E4A595-C6F4-BF7D-0490-BC30E5F5FC68}"/>
              </a:ext>
            </a:extLst>
          </p:cNvPr>
          <p:cNvCxnSpPr>
            <a:cxnSpLocks/>
          </p:cNvCxnSpPr>
          <p:nvPr/>
        </p:nvCxnSpPr>
        <p:spPr>
          <a:xfrm>
            <a:off x="6396456" y="3045029"/>
            <a:ext cx="450866" cy="217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B1A818-470B-109D-D784-592864155BCA}"/>
              </a:ext>
            </a:extLst>
          </p:cNvPr>
          <p:cNvSpPr/>
          <p:nvPr/>
        </p:nvSpPr>
        <p:spPr>
          <a:xfrm>
            <a:off x="6384502" y="2998495"/>
            <a:ext cx="131064" cy="822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68E3C-873B-CCBB-1963-439CFFBE673C}"/>
              </a:ext>
            </a:extLst>
          </p:cNvPr>
          <p:cNvSpPr txBox="1"/>
          <p:nvPr/>
        </p:nvSpPr>
        <p:spPr>
          <a:xfrm>
            <a:off x="6525185" y="2816554"/>
            <a:ext cx="9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0AAA7-B9DB-6013-AFF7-9A67EB650E96}"/>
              </a:ext>
            </a:extLst>
          </p:cNvPr>
          <p:cNvSpPr txBox="1"/>
          <p:nvPr/>
        </p:nvSpPr>
        <p:spPr>
          <a:xfrm>
            <a:off x="6102086" y="2478001"/>
            <a:ext cx="1490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Incidence 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1D5EA-C81A-D45F-5511-5C974FA9103A}"/>
              </a:ext>
            </a:extLst>
          </p:cNvPr>
          <p:cNvSpPr txBox="1"/>
          <p:nvPr/>
        </p:nvSpPr>
        <p:spPr>
          <a:xfrm>
            <a:off x="6356592" y="3259966"/>
            <a:ext cx="149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Reflected 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A89086-5AEB-7623-CC19-01440C593F86}"/>
              </a:ext>
            </a:extLst>
          </p:cNvPr>
          <p:cNvSpPr/>
          <p:nvPr/>
        </p:nvSpPr>
        <p:spPr>
          <a:xfrm>
            <a:off x="8357236" y="1814445"/>
            <a:ext cx="1308735" cy="1825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180F4-E261-26B1-2DEC-D693A837D502}"/>
              </a:ext>
            </a:extLst>
          </p:cNvPr>
          <p:cNvSpPr txBox="1"/>
          <p:nvPr/>
        </p:nvSpPr>
        <p:spPr>
          <a:xfrm>
            <a:off x="8609458" y="2137216"/>
            <a:ext cx="98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Listed angles and stats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64AA9-3708-A630-D410-79F215C0FE64}"/>
              </a:ext>
            </a:extLst>
          </p:cNvPr>
          <p:cNvSpPr/>
          <p:nvPr/>
        </p:nvSpPr>
        <p:spPr>
          <a:xfrm>
            <a:off x="1085088" y="4069480"/>
            <a:ext cx="5010912" cy="2313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995B1-0578-1FC2-AC68-D50FCB1E5B54}"/>
              </a:ext>
            </a:extLst>
          </p:cNvPr>
          <p:cNvSpPr/>
          <p:nvPr/>
        </p:nvSpPr>
        <p:spPr>
          <a:xfrm>
            <a:off x="3268797" y="5149545"/>
            <a:ext cx="1605181" cy="812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BA2EC5-ADEA-E5AE-A1CA-44A49BC9FC58}"/>
              </a:ext>
            </a:extLst>
          </p:cNvPr>
          <p:cNvCxnSpPr>
            <a:cxnSpLocks/>
          </p:cNvCxnSpPr>
          <p:nvPr/>
        </p:nvCxnSpPr>
        <p:spPr>
          <a:xfrm>
            <a:off x="3436272" y="4446096"/>
            <a:ext cx="197645" cy="706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ED61B-D2EB-ED8D-ACC2-71C5D3C9F495}"/>
              </a:ext>
            </a:extLst>
          </p:cNvPr>
          <p:cNvCxnSpPr>
            <a:cxnSpLocks/>
          </p:cNvCxnSpPr>
          <p:nvPr/>
        </p:nvCxnSpPr>
        <p:spPr>
          <a:xfrm>
            <a:off x="3624773" y="5137381"/>
            <a:ext cx="66961" cy="789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20E7C0-4DC5-17B2-0627-503867A4395B}"/>
              </a:ext>
            </a:extLst>
          </p:cNvPr>
          <p:cNvSpPr/>
          <p:nvPr/>
        </p:nvSpPr>
        <p:spPr>
          <a:xfrm>
            <a:off x="3580147" y="5146479"/>
            <a:ext cx="131064" cy="822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AE639-A917-D30E-1635-334A92016F94}"/>
              </a:ext>
            </a:extLst>
          </p:cNvPr>
          <p:cNvSpPr txBox="1"/>
          <p:nvPr/>
        </p:nvSpPr>
        <p:spPr>
          <a:xfrm>
            <a:off x="3888615" y="4446096"/>
            <a:ext cx="108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Incidence 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D7BAD-0631-772D-3B4A-79F3AC9B3185}"/>
              </a:ext>
            </a:extLst>
          </p:cNvPr>
          <p:cNvSpPr txBox="1"/>
          <p:nvPr/>
        </p:nvSpPr>
        <p:spPr>
          <a:xfrm>
            <a:off x="3717927" y="5270358"/>
            <a:ext cx="123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Refracted 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AD405-6D7B-C98C-8B05-3A70BC00A01A}"/>
              </a:ext>
            </a:extLst>
          </p:cNvPr>
          <p:cNvSpPr/>
          <p:nvPr/>
        </p:nvSpPr>
        <p:spPr>
          <a:xfrm>
            <a:off x="5126736" y="4490303"/>
            <a:ext cx="832104" cy="147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0326F-2E37-B509-0855-FCEDCBF6BCBF}"/>
              </a:ext>
            </a:extLst>
          </p:cNvPr>
          <p:cNvSpPr txBox="1"/>
          <p:nvPr/>
        </p:nvSpPr>
        <p:spPr>
          <a:xfrm>
            <a:off x="5168646" y="4673862"/>
            <a:ext cx="98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Listed angles and stats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C6217-E4B5-17D5-DA0F-DECEC2C84A0A}"/>
              </a:ext>
            </a:extLst>
          </p:cNvPr>
          <p:cNvSpPr/>
          <p:nvPr/>
        </p:nvSpPr>
        <p:spPr>
          <a:xfrm>
            <a:off x="9886569" y="1629236"/>
            <a:ext cx="181356" cy="106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3403E4-064F-3B61-0235-6313581A0381}"/>
              </a:ext>
            </a:extLst>
          </p:cNvPr>
          <p:cNvSpPr txBox="1"/>
          <p:nvPr/>
        </p:nvSpPr>
        <p:spPr>
          <a:xfrm>
            <a:off x="9722168" y="1380914"/>
            <a:ext cx="13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 picker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767FE-9F8D-68CF-3662-2C14A8632581}"/>
              </a:ext>
            </a:extLst>
          </p:cNvPr>
          <p:cNvSpPr txBox="1"/>
          <p:nvPr/>
        </p:nvSpPr>
        <p:spPr>
          <a:xfrm>
            <a:off x="5046916" y="4034842"/>
            <a:ext cx="13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 picker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FB5616-61BF-3793-1149-4BA1605E436E}"/>
              </a:ext>
            </a:extLst>
          </p:cNvPr>
          <p:cNvSpPr/>
          <p:nvPr/>
        </p:nvSpPr>
        <p:spPr>
          <a:xfrm>
            <a:off x="5348478" y="4316419"/>
            <a:ext cx="448056" cy="124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4A602-D0A2-1C2D-D0E4-C7FEC990E5F4}"/>
              </a:ext>
            </a:extLst>
          </p:cNvPr>
          <p:cNvSpPr/>
          <p:nvPr/>
        </p:nvSpPr>
        <p:spPr>
          <a:xfrm>
            <a:off x="5358765" y="4327071"/>
            <a:ext cx="181356" cy="106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D155B-6AA3-EC97-817B-1F8CCD6476D5}"/>
              </a:ext>
            </a:extLst>
          </p:cNvPr>
          <p:cNvSpPr txBox="1"/>
          <p:nvPr/>
        </p:nvSpPr>
        <p:spPr>
          <a:xfrm>
            <a:off x="6118087" y="148447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Sliders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39B31-BC8C-0B5C-E3DC-628595202EBB}"/>
              </a:ext>
            </a:extLst>
          </p:cNvPr>
          <p:cNvSpPr/>
          <p:nvPr/>
        </p:nvSpPr>
        <p:spPr>
          <a:xfrm>
            <a:off x="5926740" y="2179288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A5FAE4-ED1B-8AF0-830F-7D7FA4C8C30F}"/>
              </a:ext>
            </a:extLst>
          </p:cNvPr>
          <p:cNvSpPr txBox="1"/>
          <p:nvPr/>
        </p:nvSpPr>
        <p:spPr>
          <a:xfrm>
            <a:off x="6031112" y="1900315"/>
            <a:ext cx="170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Angle of incidence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21D5BB-AA55-5C2F-9607-2369C25D4C58}"/>
              </a:ext>
            </a:extLst>
          </p:cNvPr>
          <p:cNvSpPr txBox="1"/>
          <p:nvPr/>
        </p:nvSpPr>
        <p:spPr>
          <a:xfrm>
            <a:off x="1363157" y="412097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Sliders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29B25-433D-CB00-2887-3ECE64A16E9F}"/>
              </a:ext>
            </a:extLst>
          </p:cNvPr>
          <p:cNvSpPr/>
          <p:nvPr/>
        </p:nvSpPr>
        <p:spPr>
          <a:xfrm>
            <a:off x="1160097" y="4737269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4ACCD4-E6A3-EE6F-D8FA-A51AE837E5C3}"/>
              </a:ext>
            </a:extLst>
          </p:cNvPr>
          <p:cNvSpPr/>
          <p:nvPr/>
        </p:nvSpPr>
        <p:spPr>
          <a:xfrm>
            <a:off x="1160097" y="5721926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34FC23-DDE1-A1CF-3A8C-96020F6075BC}"/>
              </a:ext>
            </a:extLst>
          </p:cNvPr>
          <p:cNvSpPr/>
          <p:nvPr/>
        </p:nvSpPr>
        <p:spPr>
          <a:xfrm>
            <a:off x="1160097" y="5214322"/>
            <a:ext cx="1809750" cy="138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CBF936-3661-AD5C-CBB6-E31B649A65D0}"/>
              </a:ext>
            </a:extLst>
          </p:cNvPr>
          <p:cNvSpPr txBox="1"/>
          <p:nvPr/>
        </p:nvSpPr>
        <p:spPr>
          <a:xfrm>
            <a:off x="1065611" y="4950079"/>
            <a:ext cx="215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Index of refraction (white)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4EFD76-7443-34F3-AFF3-1E7AB454032E}"/>
              </a:ext>
            </a:extLst>
          </p:cNvPr>
          <p:cNvSpPr txBox="1"/>
          <p:nvPr/>
        </p:nvSpPr>
        <p:spPr>
          <a:xfrm>
            <a:off x="1304483" y="4444152"/>
            <a:ext cx="170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Angle of incidence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18FDD3-F604-F99F-7574-73034A65215F}"/>
              </a:ext>
            </a:extLst>
          </p:cNvPr>
          <p:cNvSpPr txBox="1"/>
          <p:nvPr/>
        </p:nvSpPr>
        <p:spPr>
          <a:xfrm>
            <a:off x="1085089" y="5464999"/>
            <a:ext cx="210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Index of refraction (blue)</a:t>
            </a:r>
          </a:p>
        </p:txBody>
      </p:sp>
    </p:spTree>
    <p:extLst>
      <p:ext uri="{BB962C8B-B14F-4D97-AF65-F5344CB8AC3E}">
        <p14:creationId xmlns:p14="http://schemas.microsoft.com/office/powerpoint/2010/main" val="397763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C5F5-C5E0-E1FF-B6AD-CEBB1C384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510C-BA96-62C3-CC76-B90207A2B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B</a:t>
            </a:r>
          </a:p>
        </p:txBody>
      </p:sp>
    </p:spTree>
    <p:extLst>
      <p:ext uri="{BB962C8B-B14F-4D97-AF65-F5344CB8AC3E}">
        <p14:creationId xmlns:p14="http://schemas.microsoft.com/office/powerpoint/2010/main" val="387184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B008-C5A3-0977-EB78-DA045884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F82EA-37AE-FA88-8C61-7ABBD146BC21}"/>
              </a:ext>
            </a:extLst>
          </p:cNvPr>
          <p:cNvSpPr/>
          <p:nvPr/>
        </p:nvSpPr>
        <p:spPr>
          <a:xfrm>
            <a:off x="3590544" y="1842516"/>
            <a:ext cx="5010912" cy="3172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282D0-1AF9-CC68-F903-7BF0920666F5}"/>
              </a:ext>
            </a:extLst>
          </p:cNvPr>
          <p:cNvSpPr txBox="1"/>
          <p:nvPr/>
        </p:nvSpPr>
        <p:spPr>
          <a:xfrm>
            <a:off x="4329112" y="1842516"/>
            <a:ext cx="35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Properties of Waves Simulator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FA8AA-46B2-1E4B-0A42-3BDFAA1BDBE2}"/>
              </a:ext>
            </a:extLst>
          </p:cNvPr>
          <p:cNvSpPr txBox="1"/>
          <p:nvPr/>
        </p:nvSpPr>
        <p:spPr>
          <a:xfrm>
            <a:off x="4905374" y="2568630"/>
            <a:ext cx="238125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3CBFB-DD7E-1957-336B-5138E9F373B3}"/>
              </a:ext>
            </a:extLst>
          </p:cNvPr>
          <p:cNvSpPr txBox="1"/>
          <p:nvPr/>
        </p:nvSpPr>
        <p:spPr>
          <a:xfrm>
            <a:off x="4905374" y="2568629"/>
            <a:ext cx="238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Edit a wave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2ADB2-EA7F-37FD-B343-2B6E2FFD6780}"/>
              </a:ext>
            </a:extLst>
          </p:cNvPr>
          <p:cNvSpPr txBox="1"/>
          <p:nvPr/>
        </p:nvSpPr>
        <p:spPr>
          <a:xfrm>
            <a:off x="4905374" y="3175359"/>
            <a:ext cx="238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Reflection simulator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F8A58-E1F8-0892-C4BA-1CDEFDEC306E}"/>
              </a:ext>
            </a:extLst>
          </p:cNvPr>
          <p:cNvSpPr txBox="1"/>
          <p:nvPr/>
        </p:nvSpPr>
        <p:spPr>
          <a:xfrm>
            <a:off x="4905374" y="4289455"/>
            <a:ext cx="238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A6B34-D310-6E46-C558-4D48BCA71E61}"/>
              </a:ext>
            </a:extLst>
          </p:cNvPr>
          <p:cNvSpPr txBox="1"/>
          <p:nvPr/>
        </p:nvSpPr>
        <p:spPr>
          <a:xfrm>
            <a:off x="4905374" y="3748007"/>
            <a:ext cx="2381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Refraction simulator</a:t>
            </a:r>
          </a:p>
        </p:txBody>
      </p:sp>
    </p:spTree>
    <p:extLst>
      <p:ext uri="{BB962C8B-B14F-4D97-AF65-F5344CB8AC3E}">
        <p14:creationId xmlns:p14="http://schemas.microsoft.com/office/powerpoint/2010/main" val="108614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A1C-B9EC-418A-A447-C5340C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Viewing a wave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4F5D-5BD2-BCF0-4FB2-B0B2262B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Transverse Waves</a:t>
            </a:r>
          </a:p>
          <a:p>
            <a:r>
              <a:rPr lang="en-GB" dirty="0"/>
              <a:t>Longitudinal Waves</a:t>
            </a:r>
          </a:p>
          <a:p>
            <a:r>
              <a:rPr lang="en-GB" dirty="0"/>
              <a:t>Wave Speed Slider</a:t>
            </a:r>
          </a:p>
          <a:p>
            <a:r>
              <a:rPr lang="en-GB" dirty="0"/>
              <a:t>Frequency Slider</a:t>
            </a:r>
          </a:p>
          <a:p>
            <a:r>
              <a:rPr lang="en-GB" dirty="0"/>
              <a:t>Calculates wavelength (wavelength = </a:t>
            </a:r>
            <a:r>
              <a:rPr lang="en-GB" dirty="0" err="1"/>
              <a:t>wavespeed</a:t>
            </a:r>
            <a:r>
              <a:rPr lang="en-GB" dirty="0"/>
              <a:t>/frequency)</a:t>
            </a:r>
          </a:p>
          <a:p>
            <a:r>
              <a:rPr lang="en-GB" dirty="0"/>
              <a:t>Graphic of wave to relative accuracy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D91538-2587-0EA9-0880-2D824200AE2D}"/>
              </a:ext>
            </a:extLst>
          </p:cNvPr>
          <p:cNvSpPr/>
          <p:nvPr/>
        </p:nvSpPr>
        <p:spPr>
          <a:xfrm>
            <a:off x="8871729" y="1134173"/>
            <a:ext cx="173973" cy="1132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7E202-7720-E0D1-FF1C-1FF025777A1D}"/>
              </a:ext>
            </a:extLst>
          </p:cNvPr>
          <p:cNvSpPr/>
          <p:nvPr/>
        </p:nvSpPr>
        <p:spPr>
          <a:xfrm>
            <a:off x="9162432" y="2266243"/>
            <a:ext cx="256032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5A4141-0F57-A81E-5D8F-A8870F0985CA}"/>
              </a:ext>
            </a:extLst>
          </p:cNvPr>
          <p:cNvSpPr/>
          <p:nvPr/>
        </p:nvSpPr>
        <p:spPr>
          <a:xfrm>
            <a:off x="9235440" y="1444752"/>
            <a:ext cx="2414305" cy="676656"/>
          </a:xfrm>
          <a:custGeom>
            <a:avLst/>
            <a:gdLst>
              <a:gd name="connsiteX0" fmla="*/ 0 w 2414305"/>
              <a:gd name="connsiteY0" fmla="*/ 676656 h 676656"/>
              <a:gd name="connsiteX1" fmla="*/ 54864 w 2414305"/>
              <a:gd name="connsiteY1" fmla="*/ 374904 h 676656"/>
              <a:gd name="connsiteX2" fmla="*/ 173736 w 2414305"/>
              <a:gd name="connsiteY2" fmla="*/ 128016 h 676656"/>
              <a:gd name="connsiteX3" fmla="*/ 338328 w 2414305"/>
              <a:gd name="connsiteY3" fmla="*/ 54864 h 676656"/>
              <a:gd name="connsiteX4" fmla="*/ 521208 w 2414305"/>
              <a:gd name="connsiteY4" fmla="*/ 210312 h 676656"/>
              <a:gd name="connsiteX5" fmla="*/ 685800 w 2414305"/>
              <a:gd name="connsiteY5" fmla="*/ 475488 h 676656"/>
              <a:gd name="connsiteX6" fmla="*/ 704088 w 2414305"/>
              <a:gd name="connsiteY6" fmla="*/ 530352 h 676656"/>
              <a:gd name="connsiteX7" fmla="*/ 914400 w 2414305"/>
              <a:gd name="connsiteY7" fmla="*/ 649224 h 676656"/>
              <a:gd name="connsiteX8" fmla="*/ 1060704 w 2414305"/>
              <a:gd name="connsiteY8" fmla="*/ 585216 h 676656"/>
              <a:gd name="connsiteX9" fmla="*/ 1124712 w 2414305"/>
              <a:gd name="connsiteY9" fmla="*/ 448056 h 676656"/>
              <a:gd name="connsiteX10" fmla="*/ 1179576 w 2414305"/>
              <a:gd name="connsiteY10" fmla="*/ 329184 h 676656"/>
              <a:gd name="connsiteX11" fmla="*/ 1362456 w 2414305"/>
              <a:gd name="connsiteY11" fmla="*/ 82296 h 676656"/>
              <a:gd name="connsiteX12" fmla="*/ 1417320 w 2414305"/>
              <a:gd name="connsiteY12" fmla="*/ 18288 h 676656"/>
              <a:gd name="connsiteX13" fmla="*/ 1444752 w 2414305"/>
              <a:gd name="connsiteY13" fmla="*/ 0 h 676656"/>
              <a:gd name="connsiteX14" fmla="*/ 1773936 w 2414305"/>
              <a:gd name="connsiteY14" fmla="*/ 137160 h 676656"/>
              <a:gd name="connsiteX15" fmla="*/ 1883664 w 2414305"/>
              <a:gd name="connsiteY15" fmla="*/ 393192 h 676656"/>
              <a:gd name="connsiteX16" fmla="*/ 1929384 w 2414305"/>
              <a:gd name="connsiteY16" fmla="*/ 484632 h 676656"/>
              <a:gd name="connsiteX17" fmla="*/ 2057400 w 2414305"/>
              <a:gd name="connsiteY17" fmla="*/ 649224 h 676656"/>
              <a:gd name="connsiteX18" fmla="*/ 2148840 w 2414305"/>
              <a:gd name="connsiteY18" fmla="*/ 585216 h 676656"/>
              <a:gd name="connsiteX19" fmla="*/ 2221992 w 2414305"/>
              <a:gd name="connsiteY19" fmla="*/ 521208 h 676656"/>
              <a:gd name="connsiteX20" fmla="*/ 2340864 w 2414305"/>
              <a:gd name="connsiteY20" fmla="*/ 457200 h 676656"/>
              <a:gd name="connsiteX21" fmla="*/ 2395728 w 2414305"/>
              <a:gd name="connsiteY21" fmla="*/ 329184 h 676656"/>
              <a:gd name="connsiteX22" fmla="*/ 2414016 w 2414305"/>
              <a:gd name="connsiteY22" fmla="*/ 155448 h 676656"/>
              <a:gd name="connsiteX23" fmla="*/ 2414016 w 2414305"/>
              <a:gd name="connsiteY23" fmla="*/ 12801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14305" h="676656">
                <a:moveTo>
                  <a:pt x="0" y="676656"/>
                </a:moveTo>
                <a:cubicBezTo>
                  <a:pt x="18288" y="576072"/>
                  <a:pt x="34013" y="474988"/>
                  <a:pt x="54864" y="374904"/>
                </a:cubicBezTo>
                <a:cubicBezTo>
                  <a:pt x="76508" y="271014"/>
                  <a:pt x="88860" y="200767"/>
                  <a:pt x="173736" y="128016"/>
                </a:cubicBezTo>
                <a:cubicBezTo>
                  <a:pt x="214136" y="93388"/>
                  <a:pt x="285479" y="72480"/>
                  <a:pt x="338328" y="54864"/>
                </a:cubicBezTo>
                <a:cubicBezTo>
                  <a:pt x="402644" y="97742"/>
                  <a:pt x="479909" y="141480"/>
                  <a:pt x="521208" y="210312"/>
                </a:cubicBezTo>
                <a:cubicBezTo>
                  <a:pt x="666209" y="451980"/>
                  <a:pt x="605050" y="367821"/>
                  <a:pt x="685800" y="475488"/>
                </a:cubicBezTo>
                <a:cubicBezTo>
                  <a:pt x="691896" y="493776"/>
                  <a:pt x="693395" y="514312"/>
                  <a:pt x="704088" y="530352"/>
                </a:cubicBezTo>
                <a:cubicBezTo>
                  <a:pt x="755163" y="606964"/>
                  <a:pt x="829099" y="614100"/>
                  <a:pt x="914400" y="649224"/>
                </a:cubicBezTo>
                <a:cubicBezTo>
                  <a:pt x="963168" y="627888"/>
                  <a:pt x="1018583" y="617764"/>
                  <a:pt x="1060704" y="585216"/>
                </a:cubicBezTo>
                <a:cubicBezTo>
                  <a:pt x="1142086" y="522330"/>
                  <a:pt x="1100498" y="510319"/>
                  <a:pt x="1124712" y="448056"/>
                </a:cubicBezTo>
                <a:cubicBezTo>
                  <a:pt x="1140529" y="407383"/>
                  <a:pt x="1155792" y="365774"/>
                  <a:pt x="1179576" y="329184"/>
                </a:cubicBezTo>
                <a:cubicBezTo>
                  <a:pt x="1235391" y="243315"/>
                  <a:pt x="1295805" y="160055"/>
                  <a:pt x="1362456" y="82296"/>
                </a:cubicBezTo>
                <a:cubicBezTo>
                  <a:pt x="1380744" y="60960"/>
                  <a:pt x="1397449" y="38159"/>
                  <a:pt x="1417320" y="18288"/>
                </a:cubicBezTo>
                <a:cubicBezTo>
                  <a:pt x="1425091" y="10517"/>
                  <a:pt x="1435608" y="6096"/>
                  <a:pt x="1444752" y="0"/>
                </a:cubicBezTo>
                <a:cubicBezTo>
                  <a:pt x="1674766" y="53670"/>
                  <a:pt x="1686752" y="-5505"/>
                  <a:pt x="1773936" y="137160"/>
                </a:cubicBezTo>
                <a:cubicBezTo>
                  <a:pt x="1843400" y="250828"/>
                  <a:pt x="1811766" y="249395"/>
                  <a:pt x="1883664" y="393192"/>
                </a:cubicBezTo>
                <a:cubicBezTo>
                  <a:pt x="1898904" y="423672"/>
                  <a:pt x="1912834" y="454843"/>
                  <a:pt x="1929384" y="484632"/>
                </a:cubicBezTo>
                <a:cubicBezTo>
                  <a:pt x="2020885" y="649335"/>
                  <a:pt x="1963822" y="625830"/>
                  <a:pt x="2057400" y="649224"/>
                </a:cubicBezTo>
                <a:cubicBezTo>
                  <a:pt x="2087880" y="627888"/>
                  <a:pt x="2119472" y="608058"/>
                  <a:pt x="2148840" y="585216"/>
                </a:cubicBezTo>
                <a:cubicBezTo>
                  <a:pt x="2174416" y="565324"/>
                  <a:pt x="2195033" y="539181"/>
                  <a:pt x="2221992" y="521208"/>
                </a:cubicBezTo>
                <a:cubicBezTo>
                  <a:pt x="2259437" y="496245"/>
                  <a:pt x="2301240" y="478536"/>
                  <a:pt x="2340864" y="457200"/>
                </a:cubicBezTo>
                <a:cubicBezTo>
                  <a:pt x="2359152" y="414528"/>
                  <a:pt x="2389970" y="375251"/>
                  <a:pt x="2395728" y="329184"/>
                </a:cubicBezTo>
                <a:cubicBezTo>
                  <a:pt x="2404899" y="255819"/>
                  <a:pt x="2408332" y="235030"/>
                  <a:pt x="2414016" y="155448"/>
                </a:cubicBezTo>
                <a:cubicBezTo>
                  <a:pt x="2414667" y="146327"/>
                  <a:pt x="2414016" y="137160"/>
                  <a:pt x="2414016" y="12801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3D2FF-D1D6-E48D-AF82-13E7743E45D2}"/>
              </a:ext>
            </a:extLst>
          </p:cNvPr>
          <p:cNvSpPr txBox="1"/>
          <p:nvPr/>
        </p:nvSpPr>
        <p:spPr>
          <a:xfrm>
            <a:off x="9477756" y="2449123"/>
            <a:ext cx="20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Wavelength slider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B6572-8F6F-3C7B-C44C-1D1748FBABB2}"/>
              </a:ext>
            </a:extLst>
          </p:cNvPr>
          <p:cNvSpPr txBox="1"/>
          <p:nvPr/>
        </p:nvSpPr>
        <p:spPr>
          <a:xfrm rot="16200000">
            <a:off x="7629387" y="1354405"/>
            <a:ext cx="21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slider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C73D66-9FEF-99F2-1849-8C9F1DBF9469}"/>
              </a:ext>
            </a:extLst>
          </p:cNvPr>
          <p:cNvSpPr/>
          <p:nvPr/>
        </p:nvSpPr>
        <p:spPr>
          <a:xfrm>
            <a:off x="11006709" y="862124"/>
            <a:ext cx="448056" cy="124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F7734-15D2-5012-E467-0028E0E39B62}"/>
              </a:ext>
            </a:extLst>
          </p:cNvPr>
          <p:cNvSpPr txBox="1"/>
          <p:nvPr/>
        </p:nvSpPr>
        <p:spPr>
          <a:xfrm>
            <a:off x="9052941" y="832156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 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5BF50D-7668-EF56-182C-9D3501D679BC}"/>
              </a:ext>
            </a:extLst>
          </p:cNvPr>
          <p:cNvCxnSpPr/>
          <p:nvPr/>
        </p:nvCxnSpPr>
        <p:spPr>
          <a:xfrm>
            <a:off x="9162432" y="1182488"/>
            <a:ext cx="719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9145C-2C70-0784-B43E-2267659DBC8B}"/>
              </a:ext>
            </a:extLst>
          </p:cNvPr>
          <p:cNvSpPr/>
          <p:nvPr/>
        </p:nvSpPr>
        <p:spPr>
          <a:xfrm>
            <a:off x="11010519" y="869577"/>
            <a:ext cx="181356" cy="106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1D8FA-5F79-5722-173B-BE052D43F9E6}"/>
              </a:ext>
            </a:extLst>
          </p:cNvPr>
          <p:cNvSpPr txBox="1"/>
          <p:nvPr/>
        </p:nvSpPr>
        <p:spPr>
          <a:xfrm>
            <a:off x="10477119" y="502333"/>
            <a:ext cx="13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Wave picker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126A4-C02C-2FDC-20DE-3476CFAE729C}"/>
              </a:ext>
            </a:extLst>
          </p:cNvPr>
          <p:cNvSpPr/>
          <p:nvPr/>
        </p:nvSpPr>
        <p:spPr>
          <a:xfrm>
            <a:off x="9624822" y="247929"/>
            <a:ext cx="758952" cy="61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ADE24-BF56-0472-A3D4-BEE8B6C72854}"/>
              </a:ext>
            </a:extLst>
          </p:cNvPr>
          <p:cNvSpPr txBox="1"/>
          <p:nvPr/>
        </p:nvSpPr>
        <p:spPr>
          <a:xfrm>
            <a:off x="9674733" y="286053"/>
            <a:ext cx="94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List of presets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6EE05-FD24-3050-FBF3-E1168E51CE2E}"/>
              </a:ext>
            </a:extLst>
          </p:cNvPr>
          <p:cNvSpPr/>
          <p:nvPr/>
        </p:nvSpPr>
        <p:spPr>
          <a:xfrm>
            <a:off x="6922008" y="155448"/>
            <a:ext cx="5010912" cy="31729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7FB4D-8256-A14A-6252-24D22526A76E}"/>
              </a:ext>
            </a:extLst>
          </p:cNvPr>
          <p:cNvSpPr/>
          <p:nvPr/>
        </p:nvSpPr>
        <p:spPr>
          <a:xfrm>
            <a:off x="7053783" y="473314"/>
            <a:ext cx="1416084" cy="259965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66BCD-43C3-E6C8-0415-BAC705F3A4D9}"/>
              </a:ext>
            </a:extLst>
          </p:cNvPr>
          <p:cNvSpPr txBox="1"/>
          <p:nvPr/>
        </p:nvSpPr>
        <p:spPr>
          <a:xfrm>
            <a:off x="7268627" y="1141229"/>
            <a:ext cx="9441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List of statistics about your wave </a:t>
            </a:r>
            <a:r>
              <a:rPr lang="en-GB" sz="1400" dirty="0">
                <a:sym typeface="Wingdings" panose="05000000000000000000" pitchFamily="2" charset="2"/>
              </a:rPr>
              <a:t>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071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A1C-B9EC-418A-A447-C5340C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4F5D-5BD2-BCF0-4FB2-B0B2262B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3653"/>
            <a:ext cx="6918960" cy="2609215"/>
          </a:xfrm>
        </p:spPr>
        <p:txBody>
          <a:bodyPr>
            <a:normAutofit/>
          </a:bodyPr>
          <a:lstStyle/>
          <a:p>
            <a:r>
              <a:rPr lang="en-GB" dirty="0"/>
              <a:t>Reflection</a:t>
            </a:r>
          </a:p>
          <a:p>
            <a:pPr lvl="1"/>
            <a:r>
              <a:rPr lang="en-GB" dirty="0"/>
              <a:t>Choose incident angle, choose angle of reflective surface</a:t>
            </a:r>
          </a:p>
          <a:p>
            <a:pPr lvl="1"/>
            <a:r>
              <a:rPr lang="en-GB" dirty="0"/>
              <a:t>Visually see angle and get the stats listed</a:t>
            </a:r>
          </a:p>
          <a:p>
            <a:pPr lvl="1"/>
            <a:r>
              <a:rPr lang="en-GB" dirty="0"/>
              <a:t>Probably to 1 or 2 </a:t>
            </a:r>
            <a:r>
              <a:rPr lang="en-GB" dirty="0" err="1"/>
              <a:t>d.p.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6EE05-FD24-3050-FBF3-E1168E51CE2E}"/>
              </a:ext>
            </a:extLst>
          </p:cNvPr>
          <p:cNvSpPr/>
          <p:nvPr/>
        </p:nvSpPr>
        <p:spPr>
          <a:xfrm>
            <a:off x="7031736" y="1298448"/>
            <a:ext cx="5010912" cy="2313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090BD-7F55-EA9A-AFE6-C8396B27FA65}"/>
              </a:ext>
            </a:extLst>
          </p:cNvPr>
          <p:cNvSpPr/>
          <p:nvPr/>
        </p:nvSpPr>
        <p:spPr>
          <a:xfrm>
            <a:off x="8311896" y="1797320"/>
            <a:ext cx="201168" cy="17023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6DCE51-2A41-6562-9EBD-91D2E4F62A2E}"/>
              </a:ext>
            </a:extLst>
          </p:cNvPr>
          <p:cNvCxnSpPr/>
          <p:nvPr/>
        </p:nvCxnSpPr>
        <p:spPr>
          <a:xfrm flipH="1">
            <a:off x="8513064" y="1797320"/>
            <a:ext cx="1490472" cy="659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E4A595-C6F4-BF7D-0490-BC30E5F5FC68}"/>
              </a:ext>
            </a:extLst>
          </p:cNvPr>
          <p:cNvCxnSpPr/>
          <p:nvPr/>
        </p:nvCxnSpPr>
        <p:spPr>
          <a:xfrm>
            <a:off x="8513064" y="2457275"/>
            <a:ext cx="1490472" cy="711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DB1A818-470B-109D-D784-592864155BCA}"/>
              </a:ext>
            </a:extLst>
          </p:cNvPr>
          <p:cNvSpPr/>
          <p:nvPr/>
        </p:nvSpPr>
        <p:spPr>
          <a:xfrm>
            <a:off x="8513064" y="2420699"/>
            <a:ext cx="131064" cy="822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68E3C-873B-CCBB-1963-439CFFBE673C}"/>
              </a:ext>
            </a:extLst>
          </p:cNvPr>
          <p:cNvSpPr txBox="1"/>
          <p:nvPr/>
        </p:nvSpPr>
        <p:spPr>
          <a:xfrm>
            <a:off x="8644128" y="2254321"/>
            <a:ext cx="9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0AAA7-B9DB-6013-AFF7-9A67EB650E96}"/>
              </a:ext>
            </a:extLst>
          </p:cNvPr>
          <p:cNvSpPr txBox="1"/>
          <p:nvPr/>
        </p:nvSpPr>
        <p:spPr>
          <a:xfrm>
            <a:off x="8816340" y="1466549"/>
            <a:ext cx="14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Incidence 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1D5EA-C81A-D45F-5511-5C974FA9103A}"/>
              </a:ext>
            </a:extLst>
          </p:cNvPr>
          <p:cNvSpPr txBox="1"/>
          <p:nvPr/>
        </p:nvSpPr>
        <p:spPr>
          <a:xfrm>
            <a:off x="8531352" y="3042093"/>
            <a:ext cx="14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Reflected 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A89086-5AEB-7623-CC19-01440C593F86}"/>
              </a:ext>
            </a:extLst>
          </p:cNvPr>
          <p:cNvSpPr/>
          <p:nvPr/>
        </p:nvSpPr>
        <p:spPr>
          <a:xfrm>
            <a:off x="10974324" y="1835881"/>
            <a:ext cx="832104" cy="147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2180F4-E261-26B1-2DEC-D693A837D502}"/>
              </a:ext>
            </a:extLst>
          </p:cNvPr>
          <p:cNvSpPr txBox="1"/>
          <p:nvPr/>
        </p:nvSpPr>
        <p:spPr>
          <a:xfrm>
            <a:off x="11010138" y="1971609"/>
            <a:ext cx="98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Listed angles and stats</a:t>
            </a:r>
          </a:p>
        </p:txBody>
      </p:sp>
    </p:spTree>
    <p:extLst>
      <p:ext uri="{BB962C8B-B14F-4D97-AF65-F5344CB8AC3E}">
        <p14:creationId xmlns:p14="http://schemas.microsoft.com/office/powerpoint/2010/main" val="148075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9A1C-B9EC-418A-A447-C5340C1A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Refraction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BDCF5C-C0C6-BBF8-A013-D22A6A0A79FA}"/>
              </a:ext>
            </a:extLst>
          </p:cNvPr>
          <p:cNvSpPr txBox="1">
            <a:spLocks/>
          </p:cNvSpPr>
          <p:nvPr/>
        </p:nvSpPr>
        <p:spPr>
          <a:xfrm>
            <a:off x="0" y="1477201"/>
            <a:ext cx="6918960" cy="541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Refraction</a:t>
            </a:r>
          </a:p>
          <a:p>
            <a:pPr lvl="1"/>
            <a:r>
              <a:rPr lang="en-GB" dirty="0"/>
              <a:t>Choose material(?)</a:t>
            </a:r>
          </a:p>
          <a:p>
            <a:pPr lvl="1"/>
            <a:r>
              <a:rPr lang="en-GB" dirty="0"/>
              <a:t>Choose incidence angle and angles etc</a:t>
            </a:r>
          </a:p>
          <a:p>
            <a:pPr lvl="1"/>
            <a:r>
              <a:rPr lang="en-GB" dirty="0"/>
              <a:t>See visually, get stat listed</a:t>
            </a:r>
          </a:p>
          <a:p>
            <a:pPr lvl="1"/>
            <a:r>
              <a:rPr lang="en-GB" dirty="0"/>
              <a:t>1 or 2 </a:t>
            </a:r>
            <a:r>
              <a:rPr lang="en-GB" dirty="0" err="1"/>
              <a:t>d.p.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64AA9-3708-A630-D410-79F215C0FE64}"/>
              </a:ext>
            </a:extLst>
          </p:cNvPr>
          <p:cNvSpPr/>
          <p:nvPr/>
        </p:nvSpPr>
        <p:spPr>
          <a:xfrm>
            <a:off x="6918960" y="2658812"/>
            <a:ext cx="5010912" cy="23134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995B1-0578-1FC2-AC68-D50FCB1E5B54}"/>
              </a:ext>
            </a:extLst>
          </p:cNvPr>
          <p:cNvSpPr/>
          <p:nvPr/>
        </p:nvSpPr>
        <p:spPr>
          <a:xfrm>
            <a:off x="7584186" y="3754581"/>
            <a:ext cx="3035808" cy="107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BA2EC5-ADEA-E5AE-A1CA-44A49BC9FC58}"/>
              </a:ext>
            </a:extLst>
          </p:cNvPr>
          <p:cNvCxnSpPr>
            <a:cxnSpLocks/>
          </p:cNvCxnSpPr>
          <p:nvPr/>
        </p:nvCxnSpPr>
        <p:spPr>
          <a:xfrm>
            <a:off x="8619744" y="2734859"/>
            <a:ext cx="372237" cy="10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ED61B-D2EB-ED8D-ACC2-71C5D3C9F495}"/>
              </a:ext>
            </a:extLst>
          </p:cNvPr>
          <p:cNvCxnSpPr>
            <a:cxnSpLocks/>
          </p:cNvCxnSpPr>
          <p:nvPr/>
        </p:nvCxnSpPr>
        <p:spPr>
          <a:xfrm>
            <a:off x="8991981" y="3747700"/>
            <a:ext cx="823151" cy="898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20E7C0-4DC5-17B2-0627-503867A4395B}"/>
              </a:ext>
            </a:extLst>
          </p:cNvPr>
          <p:cNvSpPr/>
          <p:nvPr/>
        </p:nvSpPr>
        <p:spPr>
          <a:xfrm>
            <a:off x="8933307" y="3717913"/>
            <a:ext cx="131064" cy="8229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166E7-4BA7-16D8-C147-D372093D379F}"/>
              </a:ext>
            </a:extLst>
          </p:cNvPr>
          <p:cNvSpPr txBox="1"/>
          <p:nvPr/>
        </p:nvSpPr>
        <p:spPr>
          <a:xfrm>
            <a:off x="10194036" y="3132895"/>
            <a:ext cx="9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AE639-A917-D30E-1635-334A92016F94}"/>
              </a:ext>
            </a:extLst>
          </p:cNvPr>
          <p:cNvSpPr txBox="1"/>
          <p:nvPr/>
        </p:nvSpPr>
        <p:spPr>
          <a:xfrm>
            <a:off x="8861107" y="2945468"/>
            <a:ext cx="108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Incidence 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D7BAD-0631-772D-3B4A-79F3AC9B3185}"/>
              </a:ext>
            </a:extLst>
          </p:cNvPr>
          <p:cNvSpPr txBox="1"/>
          <p:nvPr/>
        </p:nvSpPr>
        <p:spPr>
          <a:xfrm>
            <a:off x="9585388" y="3873813"/>
            <a:ext cx="1238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Refracted ray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AD405-6D7B-C98C-8B05-3A70BC00A01A}"/>
              </a:ext>
            </a:extLst>
          </p:cNvPr>
          <p:cNvSpPr/>
          <p:nvPr/>
        </p:nvSpPr>
        <p:spPr>
          <a:xfrm>
            <a:off x="10960608" y="3079635"/>
            <a:ext cx="832104" cy="147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0326F-2E37-B509-0855-FCEDCBF6BCBF}"/>
              </a:ext>
            </a:extLst>
          </p:cNvPr>
          <p:cNvSpPr txBox="1"/>
          <p:nvPr/>
        </p:nvSpPr>
        <p:spPr>
          <a:xfrm>
            <a:off x="11002518" y="3263194"/>
            <a:ext cx="986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Listed angles and stats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767FE-9F8D-68CF-3662-2C14A8632581}"/>
              </a:ext>
            </a:extLst>
          </p:cNvPr>
          <p:cNvSpPr txBox="1"/>
          <p:nvPr/>
        </p:nvSpPr>
        <p:spPr>
          <a:xfrm>
            <a:off x="10940796" y="2656012"/>
            <a:ext cx="13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 picker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FB5616-61BF-3793-1149-4BA1605E436E}"/>
              </a:ext>
            </a:extLst>
          </p:cNvPr>
          <p:cNvSpPr/>
          <p:nvPr/>
        </p:nvSpPr>
        <p:spPr>
          <a:xfrm>
            <a:off x="11182350" y="2905751"/>
            <a:ext cx="448056" cy="124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4A602-D0A2-1C2D-D0E4-C7FEC990E5F4}"/>
              </a:ext>
            </a:extLst>
          </p:cNvPr>
          <p:cNvSpPr/>
          <p:nvPr/>
        </p:nvSpPr>
        <p:spPr>
          <a:xfrm>
            <a:off x="11192637" y="2916403"/>
            <a:ext cx="181356" cy="106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4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F7CECAE965CA44904C1A304CE2A28F" ma:contentTypeVersion="13" ma:contentTypeDescription="Create a new document." ma:contentTypeScope="" ma:versionID="592db3033af9aa0104f7e3b04de0e923">
  <xsd:schema xmlns:xsd="http://www.w3.org/2001/XMLSchema" xmlns:xs="http://www.w3.org/2001/XMLSchema" xmlns:p="http://schemas.microsoft.com/office/2006/metadata/properties" xmlns:ns3="3b7ab6e6-3df8-4328-993e-efd6847ccba0" xmlns:ns4="7822434e-7de7-4b27-acdd-52ef8e0323b8" targetNamespace="http://schemas.microsoft.com/office/2006/metadata/properties" ma:root="true" ma:fieldsID="adb22fbe184eb560874fc5fc7b6ac71b" ns3:_="" ns4:_="">
    <xsd:import namespace="3b7ab6e6-3df8-4328-993e-efd6847ccba0"/>
    <xsd:import namespace="7822434e-7de7-4b27-acdd-52ef8e0323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ab6e6-3df8-4328-993e-efd6847c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2434e-7de7-4b27-acdd-52ef8e0323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41BBD-CFF5-4C91-AF64-7873B2889EB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3b7ab6e6-3df8-4328-993e-efd6847ccba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822434e-7de7-4b27-acdd-52ef8e0323b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4DB0E6-067A-4FB8-BC4A-86B6B0F66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15A170-736F-4A74-B20A-9C53ED653C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ab6e6-3df8-4328-993e-efd6847ccba0"/>
    <ds:schemaRef ds:uri="7822434e-7de7-4b27-acdd-52ef8e0323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220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First Project Design</vt:lpstr>
      <vt:lpstr>Menu</vt:lpstr>
      <vt:lpstr>Viewing a wave screen</vt:lpstr>
      <vt:lpstr>Simulating Reflection and Refraction</vt:lpstr>
      <vt:lpstr>Final Project Design</vt:lpstr>
      <vt:lpstr>Menu</vt:lpstr>
      <vt:lpstr>Viewing a wave screen</vt:lpstr>
      <vt:lpstr>Simulating Reflection</vt:lpstr>
      <vt:lpstr>Simulating Refraction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Y12 Jake Brackley (Queensbury)</dc:creator>
  <cp:lastModifiedBy>Y12 Jake Brackley (Queensbury)</cp:lastModifiedBy>
  <cp:revision>1</cp:revision>
  <dcterms:created xsi:type="dcterms:W3CDTF">2022-09-16T13:39:45Z</dcterms:created>
  <dcterms:modified xsi:type="dcterms:W3CDTF">2022-12-07T09:12:24Z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0x01010031F7CECAE965CA44904C1A304CE2A28F</vt:lpwstr>
  </property>
</Properties>
</file>