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0291-9D16-4B8A-A7B5-CC55842B1F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45CC-E17F-48EE-B2C7-0AD532F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89" y="175845"/>
            <a:ext cx="9455613" cy="63685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62373" y="897147"/>
            <a:ext cx="181154" cy="189781"/>
          </a:xfrm>
          <a:prstGeom prst="roundRect">
            <a:avLst>
              <a:gd name="adj" fmla="val 5239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71309" y="707366"/>
            <a:ext cx="1710904" cy="189781"/>
          </a:xfrm>
          <a:prstGeom prst="roundRect">
            <a:avLst>
              <a:gd name="adj" fmla="val 5239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6969" y="103048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Group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8777" y="76929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Change coloring source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98649" y="319177"/>
            <a:ext cx="153" cy="388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365847" y="696359"/>
            <a:ext cx="166776" cy="200788"/>
          </a:xfrm>
          <a:prstGeom prst="roundRect">
            <a:avLst>
              <a:gd name="adj" fmla="val 5239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8427" y="673642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Color map editor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82" y="47079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Properties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panel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427" y="184971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Pipeline Browser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 Colin</dc:creator>
  <cp:lastModifiedBy>Smith  Colin</cp:lastModifiedBy>
  <cp:revision>1</cp:revision>
  <dcterms:created xsi:type="dcterms:W3CDTF">2020-02-04T09:49:21Z</dcterms:created>
  <dcterms:modified xsi:type="dcterms:W3CDTF">2020-02-04T09:56:29Z</dcterms:modified>
</cp:coreProperties>
</file>