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671" r:id="rId3"/>
    <p:sldId id="670" r:id="rId4"/>
    <p:sldId id="350" r:id="rId5"/>
    <p:sldId id="726" r:id="rId6"/>
    <p:sldId id="731" r:id="rId7"/>
    <p:sldId id="730" r:id="rId8"/>
    <p:sldId id="728" r:id="rId9"/>
    <p:sldId id="732" r:id="rId10"/>
    <p:sldId id="719" r:id="rId11"/>
    <p:sldId id="720" r:id="rId12"/>
    <p:sldId id="721" r:id="rId13"/>
    <p:sldId id="722" r:id="rId14"/>
    <p:sldId id="715" r:id="rId15"/>
    <p:sldId id="717" r:id="rId16"/>
    <p:sldId id="718" r:id="rId17"/>
    <p:sldId id="723" r:id="rId18"/>
    <p:sldId id="725" r:id="rId19"/>
    <p:sldId id="72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scription" id="{819CEB8D-4E54-4571-B45D-3C11AAF325EE}">
          <p14:sldIdLst>
            <p14:sldId id="671"/>
            <p14:sldId id="670"/>
            <p14:sldId id="350"/>
          </p14:sldIdLst>
        </p14:section>
        <p14:section name="PnoEquipment" id="{8FD2F677-15ED-4C41-AC44-D57EDC995718}">
          <p14:sldIdLst>
            <p14:sldId id="726"/>
            <p14:sldId id="731"/>
            <p14:sldId id="730"/>
            <p14:sldId id="728"/>
            <p14:sldId id="732"/>
          </p14:sldIdLst>
        </p14:section>
        <p14:section name="PnoFile" id="{31BEF76E-0894-479D-840F-EF8C4D392C1A}">
          <p14:sldIdLst>
            <p14:sldId id="719"/>
            <p14:sldId id="720"/>
            <p14:sldId id="721"/>
            <p14:sldId id="722"/>
          </p14:sldIdLst>
        </p14:section>
        <p14:section name="PnoGUI" id="{E63420A1-0827-477B-9949-5B77CA441E55}">
          <p14:sldIdLst>
            <p14:sldId id="715"/>
            <p14:sldId id="717"/>
            <p14:sldId id="718"/>
          </p14:sldIdLst>
        </p14:section>
        <p14:section name="PnoIOBoard" id="{0DBB2FFC-7379-406A-9797-266653F10A7E}">
          <p14:sldIdLst>
            <p14:sldId id="723"/>
            <p14:sldId id="725"/>
            <p14:sldId id="72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D1A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28" autoAdjust="0"/>
    <p:restoredTop sz="89176" autoAdjust="0"/>
  </p:normalViewPr>
  <p:slideViewPr>
    <p:cSldViewPr snapToGrid="0">
      <p:cViewPr varScale="1">
        <p:scale>
          <a:sx n="90" d="100"/>
          <a:sy n="90" d="100"/>
        </p:scale>
        <p:origin x="96" y="4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6/11/relationships/changesInfo" Target="changesInfos/changesInfo1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 K" userId="ea986b09dcb920ac" providerId="LiveId" clId="{2C300769-D97E-4210-94E3-D5FEE6ABD019}"/>
    <pc:docChg chg="delSld delSection modSection">
      <pc:chgData name="G K" userId="ea986b09dcb920ac" providerId="LiveId" clId="{2C300769-D97E-4210-94E3-D5FEE6ABD019}" dt="2024-02-18T08:55:40.226" v="8" actId="18676"/>
      <pc:docMkLst>
        <pc:docMk/>
      </pc:docMkLst>
      <pc:sldChg chg="del">
        <pc:chgData name="G K" userId="ea986b09dcb920ac" providerId="LiveId" clId="{2C300769-D97E-4210-94E3-D5FEE6ABD019}" dt="2024-02-18T08:50:53.227" v="7" actId="18676"/>
        <pc:sldMkLst>
          <pc:docMk/>
          <pc:sldMk cId="1130766757" sldId="354"/>
        </pc:sldMkLst>
      </pc:sldChg>
      <pc:sldChg chg="del">
        <pc:chgData name="G K" userId="ea986b09dcb920ac" providerId="LiveId" clId="{2C300769-D97E-4210-94E3-D5FEE6ABD019}" dt="2024-02-18T08:50:43.797" v="6" actId="47"/>
        <pc:sldMkLst>
          <pc:docMk/>
          <pc:sldMk cId="2701896722" sldId="406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1462543724" sldId="408"/>
        </pc:sldMkLst>
      </pc:sldChg>
      <pc:sldChg chg="del">
        <pc:chgData name="G K" userId="ea986b09dcb920ac" providerId="LiveId" clId="{2C300769-D97E-4210-94E3-D5FEE6ABD019}" dt="2024-02-18T08:50:43.797" v="6" actId="47"/>
        <pc:sldMkLst>
          <pc:docMk/>
          <pc:sldMk cId="1138044942" sldId="409"/>
        </pc:sldMkLst>
      </pc:sldChg>
      <pc:sldChg chg="del">
        <pc:chgData name="G K" userId="ea986b09dcb920ac" providerId="LiveId" clId="{2C300769-D97E-4210-94E3-D5FEE6ABD019}" dt="2024-02-18T08:50:40.011" v="5" actId="47"/>
        <pc:sldMkLst>
          <pc:docMk/>
          <pc:sldMk cId="4274452841" sldId="410"/>
        </pc:sldMkLst>
      </pc:sldChg>
      <pc:sldChg chg="del">
        <pc:chgData name="G K" userId="ea986b09dcb920ac" providerId="LiveId" clId="{2C300769-D97E-4210-94E3-D5FEE6ABD019}" dt="2024-02-18T08:50:43.797" v="6" actId="47"/>
        <pc:sldMkLst>
          <pc:docMk/>
          <pc:sldMk cId="3601594940" sldId="411"/>
        </pc:sldMkLst>
      </pc:sldChg>
      <pc:sldChg chg="del">
        <pc:chgData name="G K" userId="ea986b09dcb920ac" providerId="LiveId" clId="{2C300769-D97E-4210-94E3-D5FEE6ABD019}" dt="2024-02-18T08:50:35.170" v="0" actId="47"/>
        <pc:sldMkLst>
          <pc:docMk/>
          <pc:sldMk cId="2037731984" sldId="412"/>
        </pc:sldMkLst>
      </pc:sldChg>
      <pc:sldChg chg="del">
        <pc:chgData name="G K" userId="ea986b09dcb920ac" providerId="LiveId" clId="{2C300769-D97E-4210-94E3-D5FEE6ABD019}" dt="2024-02-18T08:50:38.375" v="3" actId="47"/>
        <pc:sldMkLst>
          <pc:docMk/>
          <pc:sldMk cId="595490100" sldId="413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3021159105" sldId="416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3393154253" sldId="418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3125403790" sldId="420"/>
        </pc:sldMkLst>
      </pc:sldChg>
      <pc:sldChg chg="del">
        <pc:chgData name="G K" userId="ea986b09dcb920ac" providerId="LiveId" clId="{2C300769-D97E-4210-94E3-D5FEE6ABD019}" dt="2024-02-18T08:55:40.226" v="8" actId="18676"/>
        <pc:sldMkLst>
          <pc:docMk/>
          <pc:sldMk cId="2732077097" sldId="423"/>
        </pc:sldMkLst>
      </pc:sldChg>
      <pc:sldChg chg="del">
        <pc:chgData name="G K" userId="ea986b09dcb920ac" providerId="LiveId" clId="{2C300769-D97E-4210-94E3-D5FEE6ABD019}" dt="2024-02-18T08:55:40.226" v="8" actId="18676"/>
        <pc:sldMkLst>
          <pc:docMk/>
          <pc:sldMk cId="3922279388" sldId="424"/>
        </pc:sldMkLst>
      </pc:sldChg>
      <pc:sldChg chg="del">
        <pc:chgData name="G K" userId="ea986b09dcb920ac" providerId="LiveId" clId="{2C300769-D97E-4210-94E3-D5FEE6ABD019}" dt="2024-02-18T08:55:40.226" v="8" actId="18676"/>
        <pc:sldMkLst>
          <pc:docMk/>
          <pc:sldMk cId="2065976129" sldId="425"/>
        </pc:sldMkLst>
      </pc:sldChg>
      <pc:sldChg chg="del">
        <pc:chgData name="G K" userId="ea986b09dcb920ac" providerId="LiveId" clId="{2C300769-D97E-4210-94E3-D5FEE6ABD019}" dt="2024-02-18T08:55:40.226" v="8" actId="18676"/>
        <pc:sldMkLst>
          <pc:docMk/>
          <pc:sldMk cId="2370108946" sldId="426"/>
        </pc:sldMkLst>
      </pc:sldChg>
      <pc:sldChg chg="del">
        <pc:chgData name="G K" userId="ea986b09dcb920ac" providerId="LiveId" clId="{2C300769-D97E-4210-94E3-D5FEE6ABD019}" dt="2024-02-18T08:55:40.226" v="8" actId="18676"/>
        <pc:sldMkLst>
          <pc:docMk/>
          <pc:sldMk cId="423152405" sldId="427"/>
        </pc:sldMkLst>
      </pc:sldChg>
      <pc:sldChg chg="del">
        <pc:chgData name="G K" userId="ea986b09dcb920ac" providerId="LiveId" clId="{2C300769-D97E-4210-94E3-D5FEE6ABD019}" dt="2024-02-18T08:55:40.226" v="8" actId="18676"/>
        <pc:sldMkLst>
          <pc:docMk/>
          <pc:sldMk cId="538075265" sldId="428"/>
        </pc:sldMkLst>
      </pc:sldChg>
      <pc:sldChg chg="del">
        <pc:chgData name="G K" userId="ea986b09dcb920ac" providerId="LiveId" clId="{2C300769-D97E-4210-94E3-D5FEE6ABD019}" dt="2024-02-18T08:50:35.170" v="0" actId="47"/>
        <pc:sldMkLst>
          <pc:docMk/>
          <pc:sldMk cId="3474185275" sldId="429"/>
        </pc:sldMkLst>
      </pc:sldChg>
      <pc:sldChg chg="del">
        <pc:chgData name="G K" userId="ea986b09dcb920ac" providerId="LiveId" clId="{2C300769-D97E-4210-94E3-D5FEE6ABD019}" dt="2024-02-18T08:55:40.226" v="8" actId="18676"/>
        <pc:sldMkLst>
          <pc:docMk/>
          <pc:sldMk cId="2103384054" sldId="430"/>
        </pc:sldMkLst>
      </pc:sldChg>
      <pc:sldChg chg="del">
        <pc:chgData name="G K" userId="ea986b09dcb920ac" providerId="LiveId" clId="{2C300769-D97E-4210-94E3-D5FEE6ABD019}" dt="2024-02-18T08:55:40.226" v="8" actId="18676"/>
        <pc:sldMkLst>
          <pc:docMk/>
          <pc:sldMk cId="2937697549" sldId="431"/>
        </pc:sldMkLst>
      </pc:sldChg>
      <pc:sldChg chg="del">
        <pc:chgData name="G K" userId="ea986b09dcb920ac" providerId="LiveId" clId="{2C300769-D97E-4210-94E3-D5FEE6ABD019}" dt="2024-02-18T08:55:40.226" v="8" actId="18676"/>
        <pc:sldMkLst>
          <pc:docMk/>
          <pc:sldMk cId="620953078" sldId="432"/>
        </pc:sldMkLst>
      </pc:sldChg>
      <pc:sldChg chg="del">
        <pc:chgData name="G K" userId="ea986b09dcb920ac" providerId="LiveId" clId="{2C300769-D97E-4210-94E3-D5FEE6ABD019}" dt="2024-02-18T08:55:40.226" v="8" actId="18676"/>
        <pc:sldMkLst>
          <pc:docMk/>
          <pc:sldMk cId="1638211795" sldId="433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121230176" sldId="435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2481529499" sldId="436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3651888043" sldId="437"/>
        </pc:sldMkLst>
      </pc:sldChg>
      <pc:sldChg chg="del">
        <pc:chgData name="G K" userId="ea986b09dcb920ac" providerId="LiveId" clId="{2C300769-D97E-4210-94E3-D5FEE6ABD019}" dt="2024-02-18T08:50:39.176" v="4" actId="47"/>
        <pc:sldMkLst>
          <pc:docMk/>
          <pc:sldMk cId="3361830368" sldId="439"/>
        </pc:sldMkLst>
      </pc:sldChg>
      <pc:sldChg chg="del">
        <pc:chgData name="G K" userId="ea986b09dcb920ac" providerId="LiveId" clId="{2C300769-D97E-4210-94E3-D5FEE6ABD019}" dt="2024-02-18T08:50:37.485" v="2" actId="47"/>
        <pc:sldMkLst>
          <pc:docMk/>
          <pc:sldMk cId="2588803614" sldId="440"/>
        </pc:sldMkLst>
      </pc:sldChg>
      <pc:sldChg chg="del">
        <pc:chgData name="G K" userId="ea986b09dcb920ac" providerId="LiveId" clId="{2C300769-D97E-4210-94E3-D5FEE6ABD019}" dt="2024-02-18T08:50:36.615" v="1" actId="47"/>
        <pc:sldMkLst>
          <pc:docMk/>
          <pc:sldMk cId="1688074651" sldId="441"/>
        </pc:sldMkLst>
      </pc:sldChg>
      <pc:sldChg chg="del">
        <pc:chgData name="G K" userId="ea986b09dcb920ac" providerId="LiveId" clId="{2C300769-D97E-4210-94E3-D5FEE6ABD019}" dt="2024-02-18T08:55:40.226" v="8" actId="18676"/>
        <pc:sldMkLst>
          <pc:docMk/>
          <pc:sldMk cId="592661930" sldId="442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2249433292" sldId="678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62911629" sldId="682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232542023" sldId="683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2416509690" sldId="684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748514632" sldId="685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3614063971" sldId="686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921453800" sldId="687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2146600364" sldId="688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1898135157" sldId="689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110527762" sldId="690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2706858977" sldId="691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2382937483" sldId="692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1851635106" sldId="693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1108332653" sldId="695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1267885962" sldId="698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2864949833" sldId="701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1536558561" sldId="702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248989919" sldId="703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2736723072" sldId="704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1925857985" sldId="705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4197515290" sldId="706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2852944928" sldId="707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2619198098" sldId="708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961280834" sldId="709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949051967" sldId="710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4262904765" sldId="711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3759587550" sldId="712"/>
        </pc:sldMkLst>
      </pc:sldChg>
      <pc:sldChg chg="del">
        <pc:chgData name="G K" userId="ea986b09dcb920ac" providerId="LiveId" clId="{2C300769-D97E-4210-94E3-D5FEE6ABD019}" dt="2024-02-18T08:50:53.227" v="7" actId="18676"/>
        <pc:sldMkLst>
          <pc:docMk/>
          <pc:sldMk cId="1657272925" sldId="713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1713E3-AE27-4F43-8C04-3F64E8BF506F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43EBB-0171-420C-A5B6-BC7804D4DE0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4853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1A7F9-8C7B-7066-07E2-5A9A6DD6A4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374CC57-23CD-B8D6-5950-A3C4668726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2A10D93-028A-ED2E-7AF1-BAA0405765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107D49-FA87-4A67-194D-2095E72F87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50561-38DF-46C5-9312-29E70D7DEB2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6808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CC4A09-D14E-7FB9-BF78-A9FA138DF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9741EF6-25DA-78F6-E98E-F1F8DFE206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D7C3C65-CEA1-D61E-AD77-93830E5600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65FD80B-04ED-1EAB-97F1-6DAEDF7A3F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50561-38DF-46C5-9312-29E70D7DEB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7685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9BE61-20CC-13CD-F05C-BDC1D792F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7A48985-CB14-691D-EEDF-EEF7AF77D4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C8885C-FCBC-B89A-5600-A84FC0E991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BC69B9-7A93-8997-96EC-FD4950B3FF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50561-38DF-46C5-9312-29E70D7DEB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0239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259CE-75F7-DCE4-C853-FBCDE33E7C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790B257-CC2A-97B8-153A-D4B52D83B6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25F828E-2F0E-2359-6EDC-A6A3ECFD6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8E6874-12DA-D8B9-F49A-142233227C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50561-38DF-46C5-9312-29E70D7DEB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12111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E31A9-1ED7-32C9-EFE2-BA3147C14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A0FD89-A92E-B4A8-A5D8-0895711ADD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0E1CD7-10DE-72B3-B7C7-93116E1AB8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27C4BC3-5E3A-7CDD-AF55-1625F57B2D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50561-38DF-46C5-9312-29E70D7DEB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18513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C994C1-7F1B-DEA4-2D76-621B7C36E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CEC719B-90A3-3D93-6423-8F46F87D42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2229C43-87A2-51B7-4FD6-B812BEF4CF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31C23EA-F0F0-A7B5-E074-44BB2F5892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50561-38DF-46C5-9312-29E70D7DEB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99413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2814D-E13F-B9CD-EC31-46D99E4745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2FEC739-2922-038A-38DC-E699FE1AB2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E7949FB-9A36-2F08-A3C7-ABDA091E06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278F2AC-1234-26B3-2EFA-00513A958C2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50561-38DF-46C5-9312-29E70D7DEB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6004734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44722-5EBA-1D63-16B9-081349C42E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9A5DBC4-7AB5-7DB0-887E-7275A1D7A7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F73EC11-761B-56DD-5896-AF30DE417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7C831C-FE3B-1D8E-602A-ADEA2032F7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50561-38DF-46C5-9312-29E70D7DEB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86657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62171-069D-1767-7016-C8D3F4576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CE6DCA-1732-DFEA-ADF6-3D47285946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3D0BDB0-B8B1-78C7-DBA1-AADC02F1A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C9E449-2C97-7E76-E7E3-E3EFB6A56CE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50561-38DF-46C5-9312-29E70D7DEB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31006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150561-38DF-46C5-9312-29E70D7DEB2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7988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D26BA-291B-A2FC-FE80-102011973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422988-2460-554B-20A3-08945E0E9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E1AC2A9-EFC6-EE7F-3E32-B0CB2329B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BC1182-9800-21E2-1EFF-A3A90D1E7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50561-38DF-46C5-9312-29E70D7DEB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999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1908F-C60F-9337-1A9C-0295378722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2120A12-F9B7-B3E9-2CAE-9E4775B4E4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D53C0B6-84E1-6A4D-0F0E-E6297ADAB5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F2F45AC-11C8-7A3C-14F9-8E7D629BFB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50561-38DF-46C5-9312-29E70D7DEB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46831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2C4F4-70A8-5CE4-8D25-6919EECF3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E9F4668-1AA8-A489-A6AF-4725C9213B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14747F7-526C-4ED6-8540-4739E99916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6575215-B1C3-1B04-D297-CECB4DE281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50561-38DF-46C5-9312-29E70D7DEB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793648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D97B1-37F2-C31C-A8B3-A7194C141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6C92DC9-5499-A0C9-E1D4-15C054F0E2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59C9668-8A2A-F597-E4B1-B393AAC593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144C08-4867-49F7-DF17-0775668A99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50561-38DF-46C5-9312-29E70D7DEB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56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7EC5B4-484D-90FE-4DFA-E024114C1E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659A03A-EE77-53D2-E7E6-A32B503674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165EDC4-BF7A-45C4-FFA2-7E781CD506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AF9D21-D5B1-3105-8C72-4E739C14B9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50561-38DF-46C5-9312-29E70D7DEB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68964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F3307-DED3-7260-5E27-4A24120BF0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08B669-ADEE-5137-3452-8379D667BF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61AE7EFA-563D-8A0E-C086-0B242B3AB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71867B-1853-877C-A512-06BB11882F8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50561-38DF-46C5-9312-29E70D7DEB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389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06D3D-94E2-8922-80B4-3A9D8F150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33F1B21-5996-73DA-1F89-AFADE8CE24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FBE5927-A3F1-DF28-D7FF-EA1BD7D0D4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7921DE-A1FF-852A-2B99-FBB88E27CD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A150561-38DF-46C5-9312-29E70D7DEB28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21821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AE26-EC3D-48B2-A0F9-4B70C364A768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814C-1617-4458-9081-B1095938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126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AE26-EC3D-48B2-A0F9-4B70C364A768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814C-1617-4458-9081-B1095938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014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AE26-EC3D-48B2-A0F9-4B70C364A768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814C-1617-4458-9081-B1095938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6752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6"/>
          <p:cNvSpPr/>
          <p:nvPr/>
        </p:nvSpPr>
        <p:spPr bwMode="gray">
          <a:xfrm>
            <a:off x="11393715" y="5873327"/>
            <a:ext cx="798285" cy="987315"/>
          </a:xfrm>
          <a:custGeom>
            <a:avLst/>
            <a:gdLst>
              <a:gd name="connsiteX0" fmla="*/ 587828 w 598714"/>
              <a:gd name="connsiteY0" fmla="*/ 0 h 979714"/>
              <a:gd name="connsiteX1" fmla="*/ 598714 w 598714"/>
              <a:gd name="connsiteY1" fmla="*/ 979714 h 979714"/>
              <a:gd name="connsiteX2" fmla="*/ 174171 w 598714"/>
              <a:gd name="connsiteY2" fmla="*/ 968828 h 979714"/>
              <a:gd name="connsiteX3" fmla="*/ 0 w 598714"/>
              <a:gd name="connsiteY3" fmla="*/ 185057 h 979714"/>
              <a:gd name="connsiteX4" fmla="*/ 587828 w 598714"/>
              <a:gd name="connsiteY4" fmla="*/ 0 h 979714"/>
              <a:gd name="connsiteX0" fmla="*/ 595944 w 598714"/>
              <a:gd name="connsiteY0" fmla="*/ 0 h 984674"/>
              <a:gd name="connsiteX1" fmla="*/ 598714 w 598714"/>
              <a:gd name="connsiteY1" fmla="*/ 984674 h 984674"/>
              <a:gd name="connsiteX2" fmla="*/ 174171 w 598714"/>
              <a:gd name="connsiteY2" fmla="*/ 973788 h 984674"/>
              <a:gd name="connsiteX3" fmla="*/ 0 w 598714"/>
              <a:gd name="connsiteY3" fmla="*/ 190017 h 984674"/>
              <a:gd name="connsiteX4" fmla="*/ 595944 w 598714"/>
              <a:gd name="connsiteY4" fmla="*/ 0 h 984674"/>
              <a:gd name="connsiteX0" fmla="*/ 595944 w 598714"/>
              <a:gd name="connsiteY0" fmla="*/ 0 h 987315"/>
              <a:gd name="connsiteX1" fmla="*/ 598714 w 598714"/>
              <a:gd name="connsiteY1" fmla="*/ 984674 h 987315"/>
              <a:gd name="connsiteX2" fmla="*/ 179582 w 598714"/>
              <a:gd name="connsiteY2" fmla="*/ 987315 h 987315"/>
              <a:gd name="connsiteX3" fmla="*/ 0 w 598714"/>
              <a:gd name="connsiteY3" fmla="*/ 190017 h 987315"/>
              <a:gd name="connsiteX4" fmla="*/ 595944 w 598714"/>
              <a:gd name="connsiteY4" fmla="*/ 0 h 9873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8714" h="987315">
                <a:moveTo>
                  <a:pt x="595944" y="0"/>
                </a:moveTo>
                <a:cubicBezTo>
                  <a:pt x="596867" y="328225"/>
                  <a:pt x="597791" y="656449"/>
                  <a:pt x="598714" y="984674"/>
                </a:cubicBezTo>
                <a:lnTo>
                  <a:pt x="179582" y="987315"/>
                </a:lnTo>
                <a:lnTo>
                  <a:pt x="0" y="190017"/>
                </a:lnTo>
                <a:lnTo>
                  <a:pt x="595944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Freeform 15"/>
          <p:cNvSpPr/>
          <p:nvPr/>
        </p:nvSpPr>
        <p:spPr bwMode="gray">
          <a:xfrm>
            <a:off x="10406744" y="2677887"/>
            <a:ext cx="1790009" cy="3298371"/>
          </a:xfrm>
          <a:custGeom>
            <a:avLst/>
            <a:gdLst>
              <a:gd name="connsiteX0" fmla="*/ 0 w 1338943"/>
              <a:gd name="connsiteY0" fmla="*/ 206828 h 3298371"/>
              <a:gd name="connsiteX1" fmla="*/ 1338943 w 1338943"/>
              <a:gd name="connsiteY1" fmla="*/ 0 h 3298371"/>
              <a:gd name="connsiteX2" fmla="*/ 1328057 w 1338943"/>
              <a:gd name="connsiteY2" fmla="*/ 3102428 h 3298371"/>
              <a:gd name="connsiteX3" fmla="*/ 718457 w 1338943"/>
              <a:gd name="connsiteY3" fmla="*/ 3298371 h 3298371"/>
              <a:gd name="connsiteX4" fmla="*/ 0 w 1338943"/>
              <a:gd name="connsiteY4" fmla="*/ 206828 h 3298371"/>
              <a:gd name="connsiteX0" fmla="*/ 0 w 1342507"/>
              <a:gd name="connsiteY0" fmla="*/ 206828 h 3298371"/>
              <a:gd name="connsiteX1" fmla="*/ 1338943 w 1342507"/>
              <a:gd name="connsiteY1" fmla="*/ 0 h 3298371"/>
              <a:gd name="connsiteX2" fmla="*/ 1338878 w 1342507"/>
              <a:gd name="connsiteY2" fmla="*/ 3097919 h 3298371"/>
              <a:gd name="connsiteX3" fmla="*/ 718457 w 1342507"/>
              <a:gd name="connsiteY3" fmla="*/ 3298371 h 3298371"/>
              <a:gd name="connsiteX4" fmla="*/ 0 w 1342507"/>
              <a:gd name="connsiteY4" fmla="*/ 206828 h 32983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42507" h="3298371">
                <a:moveTo>
                  <a:pt x="0" y="206828"/>
                </a:moveTo>
                <a:lnTo>
                  <a:pt x="1338943" y="0"/>
                </a:lnTo>
                <a:cubicBezTo>
                  <a:pt x="1335314" y="1034143"/>
                  <a:pt x="1342507" y="2063776"/>
                  <a:pt x="1338878" y="3097919"/>
                </a:cubicBezTo>
                <a:lnTo>
                  <a:pt x="718457" y="3298371"/>
                </a:lnTo>
                <a:lnTo>
                  <a:pt x="0" y="206828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Freeform 14"/>
          <p:cNvSpPr/>
          <p:nvPr/>
        </p:nvSpPr>
        <p:spPr bwMode="gray">
          <a:xfrm>
            <a:off x="-14515" y="2917372"/>
            <a:ext cx="11509829" cy="3940629"/>
          </a:xfrm>
          <a:custGeom>
            <a:avLst/>
            <a:gdLst>
              <a:gd name="connsiteX0" fmla="*/ 0 w 8632372"/>
              <a:gd name="connsiteY0" fmla="*/ 3940629 h 3940629"/>
              <a:gd name="connsiteX1" fmla="*/ 2732315 w 8632372"/>
              <a:gd name="connsiteY1" fmla="*/ 783772 h 3940629"/>
              <a:gd name="connsiteX2" fmla="*/ 7696200 w 8632372"/>
              <a:gd name="connsiteY2" fmla="*/ 0 h 3940629"/>
              <a:gd name="connsiteX3" fmla="*/ 8632372 w 8632372"/>
              <a:gd name="connsiteY3" fmla="*/ 3940629 h 3940629"/>
              <a:gd name="connsiteX4" fmla="*/ 0 w 8632372"/>
              <a:gd name="connsiteY4" fmla="*/ 3940629 h 39406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32372" h="3940629">
                <a:moveTo>
                  <a:pt x="0" y="3940629"/>
                </a:moveTo>
                <a:lnTo>
                  <a:pt x="2732315" y="783772"/>
                </a:lnTo>
                <a:lnTo>
                  <a:pt x="7696200" y="0"/>
                </a:lnTo>
                <a:lnTo>
                  <a:pt x="8632372" y="3940629"/>
                </a:lnTo>
                <a:lnTo>
                  <a:pt x="0" y="3940629"/>
                </a:lnTo>
                <a:close/>
              </a:path>
            </a:pathLst>
          </a:cu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865632" y="6419088"/>
            <a:ext cx="10460736" cy="365760"/>
          </a:xfrm>
          <a:noFill/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xfrm>
            <a:off x="11558016" y="6419088"/>
            <a:ext cx="633984" cy="365760"/>
          </a:xfrm>
        </p:spPr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9" name="Freeform 8"/>
          <p:cNvSpPr/>
          <p:nvPr/>
        </p:nvSpPr>
        <p:spPr bwMode="gray">
          <a:xfrm>
            <a:off x="2363433" y="1"/>
            <a:ext cx="1747915" cy="1115627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10936" h="1115627">
                <a:moveTo>
                  <a:pt x="0" y="0"/>
                </a:moveTo>
                <a:lnTo>
                  <a:pt x="435006" y="1115627"/>
                </a:lnTo>
                <a:lnTo>
                  <a:pt x="1310936" y="645111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Freeform 7"/>
          <p:cNvSpPr/>
          <p:nvPr/>
        </p:nvSpPr>
        <p:spPr bwMode="gray">
          <a:xfrm>
            <a:off x="-7890" y="1"/>
            <a:ext cx="2693033" cy="1452979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Freeform 10"/>
          <p:cNvSpPr/>
          <p:nvPr/>
        </p:nvSpPr>
        <p:spPr bwMode="gray">
          <a:xfrm>
            <a:off x="-4175" y="895611"/>
            <a:ext cx="2875420" cy="1399784"/>
          </a:xfrm>
          <a:custGeom>
            <a:avLst/>
            <a:gdLst>
              <a:gd name="connsiteX0" fmla="*/ 2048006 w 2148214"/>
              <a:gd name="connsiteY0" fmla="*/ 0 h 1399784"/>
              <a:gd name="connsiteX1" fmla="*/ 2148214 w 2148214"/>
              <a:gd name="connsiteY1" fmla="*/ 253652 h 1399784"/>
              <a:gd name="connsiteX2" fmla="*/ 0 w 2148214"/>
              <a:gd name="connsiteY2" fmla="*/ 1399784 h 1399784"/>
              <a:gd name="connsiteX3" fmla="*/ 0 w 2148214"/>
              <a:gd name="connsiteY3" fmla="*/ 676405 h 1399784"/>
              <a:gd name="connsiteX4" fmla="*/ 2048006 w 2148214"/>
              <a:gd name="connsiteY4" fmla="*/ 0 h 1399784"/>
              <a:gd name="connsiteX0" fmla="*/ 2048006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48006 w 2156565"/>
              <a:gd name="connsiteY4" fmla="*/ 0 h 1399784"/>
              <a:gd name="connsiteX0" fmla="*/ 2060532 w 2156565"/>
              <a:gd name="connsiteY0" fmla="*/ 0 h 1399784"/>
              <a:gd name="connsiteX1" fmla="*/ 2156565 w 2156565"/>
              <a:gd name="connsiteY1" fmla="*/ 247389 h 1399784"/>
              <a:gd name="connsiteX2" fmla="*/ 0 w 2156565"/>
              <a:gd name="connsiteY2" fmla="*/ 1399784 h 1399784"/>
              <a:gd name="connsiteX3" fmla="*/ 0 w 2156565"/>
              <a:gd name="connsiteY3" fmla="*/ 676405 h 1399784"/>
              <a:gd name="connsiteX4" fmla="*/ 2060532 w 2156565"/>
              <a:gd name="connsiteY4" fmla="*/ 0 h 13997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6565" h="1399784">
                <a:moveTo>
                  <a:pt x="2060532" y="0"/>
                </a:moveTo>
                <a:lnTo>
                  <a:pt x="2156565" y="247389"/>
                </a:lnTo>
                <a:lnTo>
                  <a:pt x="0" y="1399784"/>
                </a:lnTo>
                <a:lnTo>
                  <a:pt x="0" y="676405"/>
                </a:lnTo>
                <a:lnTo>
                  <a:pt x="2060532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xfrm>
            <a:off x="48768" y="36576"/>
            <a:ext cx="2474976" cy="365760"/>
          </a:xfrm>
        </p:spPr>
        <p:txBody>
          <a:bodyPr/>
          <a:lstStyle/>
          <a:p>
            <a:fld id="{F283EB98-4DB4-46E9-8C61-22F8EE2DCD0C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18" name="Oval 17"/>
          <p:cNvSpPr/>
          <p:nvPr/>
        </p:nvSpPr>
        <p:spPr bwMode="gray">
          <a:xfrm>
            <a:off x="101193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Oval 18"/>
          <p:cNvSpPr/>
          <p:nvPr/>
        </p:nvSpPr>
        <p:spPr bwMode="gray">
          <a:xfrm>
            <a:off x="107289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Oval 19"/>
          <p:cNvSpPr/>
          <p:nvPr/>
        </p:nvSpPr>
        <p:spPr bwMode="gray">
          <a:xfrm>
            <a:off x="11338560" y="283464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gray">
          <a:xfrm>
            <a:off x="902208" y="1755648"/>
            <a:ext cx="10363200" cy="1069848"/>
          </a:xfrm>
        </p:spPr>
        <p:txBody>
          <a:bodyPr/>
          <a:lstStyle>
            <a:lvl1pPr algn="l">
              <a:defRPr b="1">
                <a:solidFill>
                  <a:schemeClr val="tx1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902208" y="2834640"/>
            <a:ext cx="8583168" cy="594360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705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109728"/>
            <a:ext cx="79248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527048"/>
            <a:ext cx="10972800" cy="4599432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502286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168" y="3438145"/>
            <a:ext cx="10314432" cy="1352931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2706624" y="1929384"/>
            <a:ext cx="8558784" cy="1499616"/>
          </a:xfrm>
        </p:spPr>
        <p:txBody>
          <a:bodyPr anchor="b"/>
          <a:lstStyle>
            <a:lvl1pPr marL="0" indent="0">
              <a:buNone/>
              <a:defRPr sz="2000" b="1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10119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6215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2231136" y="3099816"/>
            <a:ext cx="377952" cy="283464"/>
          </a:xfrm>
          <a:prstGeom prst="ellipse">
            <a:avLst/>
          </a:prstGeom>
          <a:noFill/>
          <a:ln w="57150">
            <a:solidFill>
              <a:schemeClr val="accent6">
                <a:alpha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760661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73152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634534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597408" y="1426464"/>
            <a:ext cx="5388864" cy="786384"/>
          </a:xfrm>
        </p:spPr>
        <p:txBody>
          <a:bodyPr anchor="b"/>
          <a:lstStyle>
            <a:lvl1pPr marL="0" indent="0">
              <a:buFont typeface="Arial" pitchFamily="34" charset="0"/>
              <a:buNone/>
              <a:defRPr sz="2400" b="1">
                <a:ln>
                  <a:solidFill>
                    <a:schemeClr val="accent2">
                      <a:lumMod val="50000"/>
                    </a:schemeClr>
                  </a:solidFill>
                </a:ln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7408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32576" y="1426464"/>
            <a:ext cx="5388864" cy="786384"/>
          </a:xfrm>
        </p:spPr>
        <p:txBody>
          <a:bodyPr anchor="b"/>
          <a:lstStyle>
            <a:lvl1pPr marL="0" indent="0">
              <a:buNone/>
              <a:defRPr sz="2400" b="1">
                <a:ln>
                  <a:solidFill>
                    <a:schemeClr val="accent4">
                      <a:lumMod val="50000"/>
                    </a:schemeClr>
                  </a:solidFill>
                </a:ln>
                <a:solidFill>
                  <a:schemeClr val="accent4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32576" y="2240280"/>
            <a:ext cx="5401056" cy="377647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0" name="Oval 9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4" name="Oval 13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" name="Oval 14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73152"/>
            <a:ext cx="9339072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759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464" y="109728"/>
            <a:ext cx="9339072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6" name="Oval 5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7" name="Oval 6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6051969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803043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4767071" y="411480"/>
            <a:ext cx="6864096" cy="1162050"/>
          </a:xfrm>
        </p:spPr>
        <p:txBody>
          <a:bodyPr anchor="b">
            <a:normAutofit/>
          </a:bodyPr>
          <a:lstStyle>
            <a:lvl1pPr algn="l">
              <a:defRPr sz="32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1664208"/>
            <a:ext cx="6815667" cy="4700016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53440" y="1664208"/>
            <a:ext cx="3767328" cy="4690872"/>
          </a:xfrm>
          <a:solidFill>
            <a:schemeClr val="accent6">
              <a:lumMod val="60000"/>
              <a:lumOff val="40000"/>
            </a:schemeClr>
          </a:solidFill>
          <a:effectLst>
            <a:outerShdw blurRad="50800" dist="38100" dir="54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6343" y="6583680"/>
            <a:ext cx="2844800" cy="228600"/>
          </a:xfrm>
        </p:spPr>
        <p:txBody>
          <a:bodyPr/>
          <a:lstStyle/>
          <a:p>
            <a:fld id="{F283EB98-4DB4-46E9-8C61-22F8EE2DCD0C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759200" y="6583680"/>
            <a:ext cx="67056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Oval 10"/>
          <p:cNvSpPr/>
          <p:nvPr/>
        </p:nvSpPr>
        <p:spPr bwMode="gray">
          <a:xfrm>
            <a:off x="30114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36210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Oval 12"/>
          <p:cNvSpPr/>
          <p:nvPr/>
        </p:nvSpPr>
        <p:spPr bwMode="gray">
          <a:xfrm>
            <a:off x="4230624" y="1161288"/>
            <a:ext cx="377952" cy="283464"/>
          </a:xfrm>
          <a:prstGeom prst="ellipse">
            <a:avLst/>
          </a:prstGeom>
          <a:noFill/>
          <a:ln w="57150">
            <a:solidFill>
              <a:srgbClr val="C1C1C1">
                <a:alpha val="5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112559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AE26-EC3D-48B2-A0F9-4B70C364A768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814C-1617-4458-9081-B1095938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0954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>
          <a:xfrm>
            <a:off x="1146048" y="502920"/>
            <a:ext cx="10204704" cy="566928"/>
          </a:xfrm>
        </p:spPr>
        <p:txBody>
          <a:bodyPr anchor="ctr">
            <a:normAutofit/>
          </a:bodyPr>
          <a:lstStyle>
            <a:lvl1pPr algn="l">
              <a:defRPr sz="2800" b="1">
                <a:solidFill>
                  <a:schemeClr val="tx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46048" y="1170432"/>
            <a:ext cx="10192512" cy="4114800"/>
          </a:xfrm>
          <a:solidFill>
            <a:schemeClr val="accent6">
              <a:lumMod val="20000"/>
              <a:lumOff val="80000"/>
            </a:schemeClr>
          </a:solidFill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black">
          <a:xfrm>
            <a:off x="1146048" y="5385816"/>
            <a:ext cx="10204704" cy="78638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8" name="Oval 7"/>
          <p:cNvSpPr/>
          <p:nvPr/>
        </p:nvSpPr>
        <p:spPr bwMode="gray">
          <a:xfrm>
            <a:off x="621792" y="658368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621792" y="5440680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69613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9488" y="128016"/>
            <a:ext cx="8193024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527048"/>
            <a:ext cx="10972800" cy="459943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83EB98-4DB4-46E9-8C61-22F8EE2DCD0C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Oval 6"/>
          <p:cNvSpPr/>
          <p:nvPr/>
        </p:nvSpPr>
        <p:spPr bwMode="gray">
          <a:xfrm>
            <a:off x="4023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Oval 7"/>
          <p:cNvSpPr/>
          <p:nvPr/>
        </p:nvSpPr>
        <p:spPr bwMode="gray">
          <a:xfrm>
            <a:off x="10119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Oval 8"/>
          <p:cNvSpPr/>
          <p:nvPr/>
        </p:nvSpPr>
        <p:spPr bwMode="gray">
          <a:xfrm>
            <a:off x="1621536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0" name="Oval 9"/>
          <p:cNvSpPr/>
          <p:nvPr/>
        </p:nvSpPr>
        <p:spPr bwMode="gray">
          <a:xfrm>
            <a:off x="101803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1" name="Oval 10"/>
          <p:cNvSpPr/>
          <p:nvPr/>
        </p:nvSpPr>
        <p:spPr bwMode="gray">
          <a:xfrm>
            <a:off x="107899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" name="Oval 11"/>
          <p:cNvSpPr/>
          <p:nvPr/>
        </p:nvSpPr>
        <p:spPr bwMode="gray">
          <a:xfrm>
            <a:off x="11399520" y="530352"/>
            <a:ext cx="377952" cy="283464"/>
          </a:xfrm>
          <a:prstGeom prst="ellipse">
            <a:avLst/>
          </a:prstGeom>
          <a:noFill/>
          <a:ln w="57150">
            <a:solidFill>
              <a:srgbClr val="C1C1C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8040744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/>
          <p:cNvSpPr/>
          <p:nvPr/>
        </p:nvSpPr>
        <p:spPr bwMode="gray">
          <a:xfrm flipH="1" flipV="1">
            <a:off x="9025831" y="6204296"/>
            <a:ext cx="1137093" cy="653704"/>
          </a:xfrm>
          <a:custGeom>
            <a:avLst/>
            <a:gdLst>
              <a:gd name="connsiteX0" fmla="*/ 0 w 1310936"/>
              <a:gd name="connsiteY0" fmla="*/ 0 h 1115627"/>
              <a:gd name="connsiteX1" fmla="*/ 435006 w 1310936"/>
              <a:gd name="connsiteY1" fmla="*/ 1115627 h 1115627"/>
              <a:gd name="connsiteX2" fmla="*/ 1310936 w 1310936"/>
              <a:gd name="connsiteY2" fmla="*/ 645111 h 1115627"/>
              <a:gd name="connsiteX3" fmla="*/ 1222159 w 1310936"/>
              <a:gd name="connsiteY3" fmla="*/ 0 h 1115627"/>
              <a:gd name="connsiteX4" fmla="*/ 0 w 1310936"/>
              <a:gd name="connsiteY4" fmla="*/ 0 h 1115627"/>
              <a:gd name="connsiteX0" fmla="*/ 0 w 1310936"/>
              <a:gd name="connsiteY0" fmla="*/ 0 h 1063415"/>
              <a:gd name="connsiteX1" fmla="*/ 414592 w 1310936"/>
              <a:gd name="connsiteY1" fmla="*/ 1063415 h 1063415"/>
              <a:gd name="connsiteX2" fmla="*/ 1310936 w 1310936"/>
              <a:gd name="connsiteY2" fmla="*/ 645111 h 1063415"/>
              <a:gd name="connsiteX3" fmla="*/ 1222159 w 1310936"/>
              <a:gd name="connsiteY3" fmla="*/ 0 h 1063415"/>
              <a:gd name="connsiteX4" fmla="*/ 0 w 1310936"/>
              <a:gd name="connsiteY4" fmla="*/ 0 h 1063415"/>
              <a:gd name="connsiteX0" fmla="*/ 0 w 1328969"/>
              <a:gd name="connsiteY0" fmla="*/ 0 h 1063415"/>
              <a:gd name="connsiteX1" fmla="*/ 414592 w 1328969"/>
              <a:gd name="connsiteY1" fmla="*/ 1063415 h 1063415"/>
              <a:gd name="connsiteX2" fmla="*/ 1328969 w 1328969"/>
              <a:gd name="connsiteY2" fmla="*/ 764808 h 1063415"/>
              <a:gd name="connsiteX3" fmla="*/ 1222159 w 1328969"/>
              <a:gd name="connsiteY3" fmla="*/ 0 h 1063415"/>
              <a:gd name="connsiteX4" fmla="*/ 0 w 1328969"/>
              <a:gd name="connsiteY4" fmla="*/ 0 h 10634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28969" h="1063415">
                <a:moveTo>
                  <a:pt x="0" y="0"/>
                </a:moveTo>
                <a:lnTo>
                  <a:pt x="414592" y="1063415"/>
                </a:lnTo>
                <a:lnTo>
                  <a:pt x="1328969" y="764808"/>
                </a:lnTo>
                <a:lnTo>
                  <a:pt x="1222159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" name="Freeform 12"/>
          <p:cNvSpPr/>
          <p:nvPr/>
        </p:nvSpPr>
        <p:spPr bwMode="gray">
          <a:xfrm flipH="1" flipV="1">
            <a:off x="9882508" y="5623560"/>
            <a:ext cx="2316480" cy="1234440"/>
          </a:xfrm>
          <a:custGeom>
            <a:avLst/>
            <a:gdLst>
              <a:gd name="connsiteX0" fmla="*/ 0 w 2013857"/>
              <a:gd name="connsiteY0" fmla="*/ 10886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10886 h 1436914"/>
              <a:gd name="connsiteX0" fmla="*/ 0 w 2013857"/>
              <a:gd name="connsiteY0" fmla="*/ 2008 h 1436914"/>
              <a:gd name="connsiteX1" fmla="*/ 0 w 2013857"/>
              <a:gd name="connsiteY1" fmla="*/ 1436914 h 1436914"/>
              <a:gd name="connsiteX2" fmla="*/ 2013857 w 2013857"/>
              <a:gd name="connsiteY2" fmla="*/ 794657 h 1436914"/>
              <a:gd name="connsiteX3" fmla="*/ 1687286 w 2013857"/>
              <a:gd name="connsiteY3" fmla="*/ 0 h 1436914"/>
              <a:gd name="connsiteX4" fmla="*/ 0 w 2013857"/>
              <a:gd name="connsiteY4" fmla="*/ 2008 h 1436914"/>
              <a:gd name="connsiteX0" fmla="*/ 5918 w 2019775"/>
              <a:gd name="connsiteY0" fmla="*/ 2008 h 1452979"/>
              <a:gd name="connsiteX1" fmla="*/ 5918 w 2019775"/>
              <a:gd name="connsiteY1" fmla="*/ 1436914 h 1452979"/>
              <a:gd name="connsiteX2" fmla="*/ 0 w 2019775"/>
              <a:gd name="connsiteY2" fmla="*/ 1452979 h 1452979"/>
              <a:gd name="connsiteX3" fmla="*/ 2019775 w 2019775"/>
              <a:gd name="connsiteY3" fmla="*/ 794657 h 1452979"/>
              <a:gd name="connsiteX4" fmla="*/ 1693204 w 2019775"/>
              <a:gd name="connsiteY4" fmla="*/ 0 h 1452979"/>
              <a:gd name="connsiteX5" fmla="*/ 5918 w 2019775"/>
              <a:gd name="connsiteY5" fmla="*/ 2008 h 14529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9775" h="1452979">
                <a:moveTo>
                  <a:pt x="5918" y="2008"/>
                </a:moveTo>
                <a:lnTo>
                  <a:pt x="5918" y="1436914"/>
                </a:lnTo>
                <a:lnTo>
                  <a:pt x="0" y="1452979"/>
                </a:lnTo>
                <a:lnTo>
                  <a:pt x="2019775" y="794657"/>
                </a:lnTo>
                <a:lnTo>
                  <a:pt x="1693204" y="0"/>
                </a:lnTo>
                <a:lnTo>
                  <a:pt x="5918" y="200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7" name="Group 6"/>
          <p:cNvGrpSpPr/>
          <p:nvPr/>
        </p:nvGrpSpPr>
        <p:grpSpPr bwMode="gray">
          <a:xfrm>
            <a:off x="-7891" y="0"/>
            <a:ext cx="3206496" cy="1783080"/>
            <a:chOff x="-5918" y="0"/>
            <a:chExt cx="3089429" cy="2295395"/>
          </a:xfrm>
        </p:grpSpPr>
        <p:sp>
          <p:nvSpPr>
            <p:cNvPr id="8" name="Freeform 7"/>
            <p:cNvSpPr/>
            <p:nvPr userDrawn="1"/>
          </p:nvSpPr>
          <p:spPr bwMode="gray">
            <a:xfrm>
              <a:off x="1772575" y="0"/>
              <a:ext cx="1310936" cy="1115627"/>
            </a:xfrm>
            <a:custGeom>
              <a:avLst/>
              <a:gdLst>
                <a:gd name="connsiteX0" fmla="*/ 0 w 1310936"/>
                <a:gd name="connsiteY0" fmla="*/ 0 h 1115627"/>
                <a:gd name="connsiteX1" fmla="*/ 435006 w 1310936"/>
                <a:gd name="connsiteY1" fmla="*/ 1115627 h 1115627"/>
                <a:gd name="connsiteX2" fmla="*/ 1310936 w 1310936"/>
                <a:gd name="connsiteY2" fmla="*/ 645111 h 1115627"/>
                <a:gd name="connsiteX3" fmla="*/ 1222159 w 1310936"/>
                <a:gd name="connsiteY3" fmla="*/ 0 h 1115627"/>
                <a:gd name="connsiteX4" fmla="*/ 0 w 1310936"/>
                <a:gd name="connsiteY4" fmla="*/ 0 h 111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0936" h="1115627">
                  <a:moveTo>
                    <a:pt x="0" y="0"/>
                  </a:moveTo>
                  <a:lnTo>
                    <a:pt x="435006" y="1115627"/>
                  </a:lnTo>
                  <a:lnTo>
                    <a:pt x="1310936" y="645111"/>
                  </a:lnTo>
                  <a:lnTo>
                    <a:pt x="122215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9" name="Freeform 8"/>
            <p:cNvSpPr/>
            <p:nvPr userDrawn="1"/>
          </p:nvSpPr>
          <p:spPr bwMode="gray">
            <a:xfrm>
              <a:off x="-5918" y="0"/>
              <a:ext cx="2019775" cy="1452979"/>
            </a:xfrm>
            <a:custGeom>
              <a:avLst/>
              <a:gdLst>
                <a:gd name="connsiteX0" fmla="*/ 0 w 2013857"/>
                <a:gd name="connsiteY0" fmla="*/ 10886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10886 h 1436914"/>
                <a:gd name="connsiteX0" fmla="*/ 0 w 2013857"/>
                <a:gd name="connsiteY0" fmla="*/ 2008 h 1436914"/>
                <a:gd name="connsiteX1" fmla="*/ 0 w 2013857"/>
                <a:gd name="connsiteY1" fmla="*/ 1436914 h 1436914"/>
                <a:gd name="connsiteX2" fmla="*/ 2013857 w 2013857"/>
                <a:gd name="connsiteY2" fmla="*/ 794657 h 1436914"/>
                <a:gd name="connsiteX3" fmla="*/ 1687286 w 2013857"/>
                <a:gd name="connsiteY3" fmla="*/ 0 h 1436914"/>
                <a:gd name="connsiteX4" fmla="*/ 0 w 2013857"/>
                <a:gd name="connsiteY4" fmla="*/ 2008 h 1436914"/>
                <a:gd name="connsiteX0" fmla="*/ 5918 w 2019775"/>
                <a:gd name="connsiteY0" fmla="*/ 2008 h 1452979"/>
                <a:gd name="connsiteX1" fmla="*/ 5918 w 2019775"/>
                <a:gd name="connsiteY1" fmla="*/ 1436914 h 1452979"/>
                <a:gd name="connsiteX2" fmla="*/ 0 w 2019775"/>
                <a:gd name="connsiteY2" fmla="*/ 1452979 h 1452979"/>
                <a:gd name="connsiteX3" fmla="*/ 2019775 w 2019775"/>
                <a:gd name="connsiteY3" fmla="*/ 794657 h 1452979"/>
                <a:gd name="connsiteX4" fmla="*/ 1693204 w 2019775"/>
                <a:gd name="connsiteY4" fmla="*/ 0 h 1452979"/>
                <a:gd name="connsiteX5" fmla="*/ 5918 w 2019775"/>
                <a:gd name="connsiteY5" fmla="*/ 2008 h 1452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9775" h="1452979">
                  <a:moveTo>
                    <a:pt x="5918" y="2008"/>
                  </a:moveTo>
                  <a:lnTo>
                    <a:pt x="5918" y="1436914"/>
                  </a:lnTo>
                  <a:lnTo>
                    <a:pt x="0" y="1452979"/>
                  </a:lnTo>
                  <a:lnTo>
                    <a:pt x="2019775" y="794657"/>
                  </a:lnTo>
                  <a:lnTo>
                    <a:pt x="1693204" y="0"/>
                  </a:lnTo>
                  <a:lnTo>
                    <a:pt x="5918" y="2008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0" name="Freeform 9"/>
            <p:cNvSpPr/>
            <p:nvPr userDrawn="1"/>
          </p:nvSpPr>
          <p:spPr bwMode="gray">
            <a:xfrm>
              <a:off x="-3132" y="895611"/>
              <a:ext cx="2156565" cy="1399784"/>
            </a:xfrm>
            <a:custGeom>
              <a:avLst/>
              <a:gdLst>
                <a:gd name="connsiteX0" fmla="*/ 2048006 w 2148214"/>
                <a:gd name="connsiteY0" fmla="*/ 0 h 1399784"/>
                <a:gd name="connsiteX1" fmla="*/ 2148214 w 2148214"/>
                <a:gd name="connsiteY1" fmla="*/ 253652 h 1399784"/>
                <a:gd name="connsiteX2" fmla="*/ 0 w 2148214"/>
                <a:gd name="connsiteY2" fmla="*/ 1399784 h 1399784"/>
                <a:gd name="connsiteX3" fmla="*/ 0 w 2148214"/>
                <a:gd name="connsiteY3" fmla="*/ 676405 h 1399784"/>
                <a:gd name="connsiteX4" fmla="*/ 2048006 w 2148214"/>
                <a:gd name="connsiteY4" fmla="*/ 0 h 1399784"/>
                <a:gd name="connsiteX0" fmla="*/ 2048006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48006 w 2156565"/>
                <a:gd name="connsiteY4" fmla="*/ 0 h 1399784"/>
                <a:gd name="connsiteX0" fmla="*/ 2060532 w 2156565"/>
                <a:gd name="connsiteY0" fmla="*/ 0 h 1399784"/>
                <a:gd name="connsiteX1" fmla="*/ 2156565 w 2156565"/>
                <a:gd name="connsiteY1" fmla="*/ 247389 h 1399784"/>
                <a:gd name="connsiteX2" fmla="*/ 0 w 2156565"/>
                <a:gd name="connsiteY2" fmla="*/ 1399784 h 1399784"/>
                <a:gd name="connsiteX3" fmla="*/ 0 w 2156565"/>
                <a:gd name="connsiteY3" fmla="*/ 676405 h 1399784"/>
                <a:gd name="connsiteX4" fmla="*/ 2060532 w 2156565"/>
                <a:gd name="connsiteY4" fmla="*/ 0 h 13997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56565" h="1399784">
                  <a:moveTo>
                    <a:pt x="2060532" y="0"/>
                  </a:moveTo>
                  <a:lnTo>
                    <a:pt x="2156565" y="247389"/>
                  </a:lnTo>
                  <a:lnTo>
                    <a:pt x="0" y="1399784"/>
                  </a:lnTo>
                  <a:lnTo>
                    <a:pt x="0" y="676405"/>
                  </a:lnTo>
                  <a:lnTo>
                    <a:pt x="206053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gray">
          <a:xfrm>
            <a:off x="9339072" y="274639"/>
            <a:ext cx="2243328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gray">
          <a:xfrm>
            <a:off x="609600" y="274639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>
            <a:off x="609600" y="6583680"/>
            <a:ext cx="2844800" cy="228600"/>
          </a:xfrm>
        </p:spPr>
        <p:txBody>
          <a:bodyPr/>
          <a:lstStyle/>
          <a:p>
            <a:fld id="{F283EB98-4DB4-46E9-8C61-22F8EE2DCD0C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>
            <a:off x="3560064" y="6583680"/>
            <a:ext cx="5486400" cy="228600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gray">
          <a:xfrm>
            <a:off x="9351264" y="6583680"/>
            <a:ext cx="609600" cy="228600"/>
          </a:xfrm>
        </p:spPr>
        <p:txBody>
          <a:bodyPr/>
          <a:lstStyle/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386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AE26-EC3D-48B2-A0F9-4B70C364A768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814C-1617-4458-9081-B1095938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804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AE26-EC3D-48B2-A0F9-4B70C364A768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814C-1617-4458-9081-B1095938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975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AE26-EC3D-48B2-A0F9-4B70C364A768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814C-1617-4458-9081-B1095938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0857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AE26-EC3D-48B2-A0F9-4B70C364A768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814C-1617-4458-9081-B1095938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60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AE26-EC3D-48B2-A0F9-4B70C364A768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814C-1617-4458-9081-B1095938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6902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AE26-EC3D-48B2-A0F9-4B70C364A768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814C-1617-4458-9081-B1095938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472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35AE26-EC3D-48B2-A0F9-4B70C364A768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2814C-1617-4458-9081-B1095938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268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35AE26-EC3D-48B2-A0F9-4B70C364A768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B2814C-1617-4458-9081-B1095938724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97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16" name="Freeform 15"/>
          <p:cNvSpPr/>
          <p:nvPr/>
        </p:nvSpPr>
        <p:spPr bwMode="gray">
          <a:xfrm>
            <a:off x="-1" y="6229431"/>
            <a:ext cx="1822764" cy="20984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67073" h="209846">
                <a:moveTo>
                  <a:pt x="0" y="0"/>
                </a:moveTo>
                <a:lnTo>
                  <a:pt x="1230086" y="21771"/>
                </a:lnTo>
                <a:lnTo>
                  <a:pt x="1367073" y="143886"/>
                </a:lnTo>
                <a:lnTo>
                  <a:pt x="521760" y="146472"/>
                </a:lnTo>
                <a:lnTo>
                  <a:pt x="507856" y="209846"/>
                </a:lnTo>
                <a:lnTo>
                  <a:pt x="1833" y="20833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7" name="Freeform 16"/>
          <p:cNvSpPr/>
          <p:nvPr/>
        </p:nvSpPr>
        <p:spPr bwMode="gray">
          <a:xfrm>
            <a:off x="749" y="6469524"/>
            <a:ext cx="1451972" cy="388477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88979" h="388477">
                <a:moveTo>
                  <a:pt x="310" y="697"/>
                </a:moveTo>
                <a:lnTo>
                  <a:pt x="498339" y="0"/>
                </a:lnTo>
                <a:lnTo>
                  <a:pt x="464654" y="104880"/>
                </a:lnTo>
                <a:lnTo>
                  <a:pt x="1028546" y="104448"/>
                </a:lnTo>
                <a:lnTo>
                  <a:pt x="1088979" y="388477"/>
                </a:lnTo>
                <a:lnTo>
                  <a:pt x="1035" y="386331"/>
                </a:lnTo>
                <a:cubicBezTo>
                  <a:pt x="0" y="256993"/>
                  <a:pt x="1345" y="130035"/>
                  <a:pt x="310" y="6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8" name="Freeform 17"/>
          <p:cNvSpPr/>
          <p:nvPr/>
        </p:nvSpPr>
        <p:spPr bwMode="gray">
          <a:xfrm>
            <a:off x="668880" y="6389202"/>
            <a:ext cx="6048469" cy="160684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36352" h="369387">
                <a:moveTo>
                  <a:pt x="48436" y="0"/>
                </a:moveTo>
                <a:lnTo>
                  <a:pt x="4536352" y="26326"/>
                </a:lnTo>
                <a:lnTo>
                  <a:pt x="4472120" y="299405"/>
                </a:lnTo>
                <a:lnTo>
                  <a:pt x="0" y="369388"/>
                </a:lnTo>
                <a:lnTo>
                  <a:pt x="48436" y="0"/>
                </a:lnTo>
                <a:close/>
              </a:path>
            </a:pathLst>
          </a:cu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9" name="Freeform 18"/>
          <p:cNvSpPr/>
          <p:nvPr/>
        </p:nvSpPr>
        <p:spPr bwMode="gray">
          <a:xfrm>
            <a:off x="1411361" y="6550388"/>
            <a:ext cx="9519352" cy="318498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48436 w 4536352"/>
              <a:gd name="connsiteY0" fmla="*/ 0 h 369388"/>
              <a:gd name="connsiteX1" fmla="*/ 4536352 w 4536352"/>
              <a:gd name="connsiteY1" fmla="*/ 26326 h 369388"/>
              <a:gd name="connsiteX2" fmla="*/ 4507345 w 4536352"/>
              <a:gd name="connsiteY2" fmla="*/ 341536 h 369388"/>
              <a:gd name="connsiteX3" fmla="*/ 0 w 4536352"/>
              <a:gd name="connsiteY3" fmla="*/ 369388 h 369388"/>
              <a:gd name="connsiteX4" fmla="*/ 48436 w 4536352"/>
              <a:gd name="connsiteY4" fmla="*/ 0 h 369388"/>
              <a:gd name="connsiteX0" fmla="*/ 0 w 4601879"/>
              <a:gd name="connsiteY0" fmla="*/ 52440 h 343062"/>
              <a:gd name="connsiteX1" fmla="*/ 4601879 w 4601879"/>
              <a:gd name="connsiteY1" fmla="*/ 0 h 343062"/>
              <a:gd name="connsiteX2" fmla="*/ 4572872 w 4601879"/>
              <a:gd name="connsiteY2" fmla="*/ 315210 h 343062"/>
              <a:gd name="connsiteX3" fmla="*/ 65527 w 4601879"/>
              <a:gd name="connsiteY3" fmla="*/ 343062 h 343062"/>
              <a:gd name="connsiteX4" fmla="*/ 0 w 4601879"/>
              <a:gd name="connsiteY4" fmla="*/ 52440 h 343062"/>
              <a:gd name="connsiteX0" fmla="*/ 0 w 4563837"/>
              <a:gd name="connsiteY0" fmla="*/ 22845 h 343062"/>
              <a:gd name="connsiteX1" fmla="*/ 4563837 w 4563837"/>
              <a:gd name="connsiteY1" fmla="*/ 0 h 343062"/>
              <a:gd name="connsiteX2" fmla="*/ 4534830 w 4563837"/>
              <a:gd name="connsiteY2" fmla="*/ 315210 h 343062"/>
              <a:gd name="connsiteX3" fmla="*/ 27485 w 4563837"/>
              <a:gd name="connsiteY3" fmla="*/ 343062 h 343062"/>
              <a:gd name="connsiteX4" fmla="*/ 0 w 4563837"/>
              <a:gd name="connsiteY4" fmla="*/ 22845 h 343062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34830 w 4563837"/>
              <a:gd name="connsiteY2" fmla="*/ 315210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3837"/>
              <a:gd name="connsiteY0" fmla="*/ 22845 h 332300"/>
              <a:gd name="connsiteX1" fmla="*/ 4563837 w 4563837"/>
              <a:gd name="connsiteY1" fmla="*/ 0 h 332300"/>
              <a:gd name="connsiteX2" fmla="*/ 4512005 w 4563837"/>
              <a:gd name="connsiteY2" fmla="*/ 328662 h 332300"/>
              <a:gd name="connsiteX3" fmla="*/ 32050 w 4563837"/>
              <a:gd name="connsiteY3" fmla="*/ 332300 h 332300"/>
              <a:gd name="connsiteX4" fmla="*/ 0 w 4563837"/>
              <a:gd name="connsiteY4" fmla="*/ 22845 h 332300"/>
              <a:gd name="connsiteX0" fmla="*/ 0 w 4562315"/>
              <a:gd name="connsiteY0" fmla="*/ 30917 h 340372"/>
              <a:gd name="connsiteX1" fmla="*/ 4562315 w 4562315"/>
              <a:gd name="connsiteY1" fmla="*/ 0 h 340372"/>
              <a:gd name="connsiteX2" fmla="*/ 4512005 w 4562315"/>
              <a:gd name="connsiteY2" fmla="*/ 336734 h 340372"/>
              <a:gd name="connsiteX3" fmla="*/ 32050 w 4562315"/>
              <a:gd name="connsiteY3" fmla="*/ 340372 h 340372"/>
              <a:gd name="connsiteX4" fmla="*/ 0 w 4562315"/>
              <a:gd name="connsiteY4" fmla="*/ 30917 h 340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562315" h="340372">
                <a:moveTo>
                  <a:pt x="0" y="30917"/>
                </a:moveTo>
                <a:lnTo>
                  <a:pt x="4562315" y="0"/>
                </a:lnTo>
                <a:lnTo>
                  <a:pt x="4512005" y="336734"/>
                </a:lnTo>
                <a:lnTo>
                  <a:pt x="32050" y="340372"/>
                </a:lnTo>
                <a:lnTo>
                  <a:pt x="0" y="30917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0" name="Freeform 19"/>
          <p:cNvSpPr/>
          <p:nvPr/>
        </p:nvSpPr>
        <p:spPr bwMode="gray">
          <a:xfrm>
            <a:off x="6673851" y="6324681"/>
            <a:ext cx="1569095" cy="200026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70581" h="323214">
                <a:moveTo>
                  <a:pt x="379208" y="-1"/>
                </a:moveTo>
                <a:lnTo>
                  <a:pt x="4545802" y="53258"/>
                </a:lnTo>
                <a:lnTo>
                  <a:pt x="4670581" y="310948"/>
                </a:lnTo>
                <a:lnTo>
                  <a:pt x="0" y="323214"/>
                </a:lnTo>
                <a:lnTo>
                  <a:pt x="379208" y="-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1" name="Freeform 20"/>
          <p:cNvSpPr/>
          <p:nvPr/>
        </p:nvSpPr>
        <p:spPr bwMode="gray">
          <a:xfrm>
            <a:off x="8224171" y="6353256"/>
            <a:ext cx="3290141" cy="16668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9574" h="269345">
                <a:moveTo>
                  <a:pt x="0" y="-1"/>
                </a:moveTo>
                <a:lnTo>
                  <a:pt x="5289574" y="22476"/>
                </a:lnTo>
                <a:lnTo>
                  <a:pt x="4715043" y="237841"/>
                </a:lnTo>
                <a:lnTo>
                  <a:pt x="90402" y="269345"/>
                </a:lnTo>
                <a:lnTo>
                  <a:pt x="0" y="-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2" name="Freeform 21"/>
          <p:cNvSpPr/>
          <p:nvPr/>
        </p:nvSpPr>
        <p:spPr bwMode="gray">
          <a:xfrm>
            <a:off x="11223081" y="6360400"/>
            <a:ext cx="791120" cy="149573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3982" h="241689">
                <a:moveTo>
                  <a:pt x="2696066" y="0"/>
                </a:moveTo>
                <a:lnTo>
                  <a:pt x="5883982" y="7086"/>
                </a:lnTo>
                <a:lnTo>
                  <a:pt x="3066102" y="241689"/>
                </a:lnTo>
                <a:lnTo>
                  <a:pt x="0" y="238564"/>
                </a:lnTo>
                <a:lnTo>
                  <a:pt x="2696066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3" name="Freeform 22"/>
          <p:cNvSpPr/>
          <p:nvPr/>
        </p:nvSpPr>
        <p:spPr bwMode="gray">
          <a:xfrm>
            <a:off x="10883358" y="6362781"/>
            <a:ext cx="1307596" cy="495219"/>
          </a:xfrm>
          <a:custGeom>
            <a:avLst/>
            <a:gdLst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71600"/>
              <a:gd name="connsiteY0" fmla="*/ 0 h 206828"/>
              <a:gd name="connsiteX1" fmla="*/ 1230086 w 1371600"/>
              <a:gd name="connsiteY1" fmla="*/ 21771 h 206828"/>
              <a:gd name="connsiteX2" fmla="*/ 1371600 w 1371600"/>
              <a:gd name="connsiteY2" fmla="*/ 119743 h 206828"/>
              <a:gd name="connsiteX3" fmla="*/ 522515 w 1371600"/>
              <a:gd name="connsiteY3" fmla="*/ 130628 h 206828"/>
              <a:gd name="connsiteX4" fmla="*/ 511629 w 1371600"/>
              <a:gd name="connsiteY4" fmla="*/ 206828 h 206828"/>
              <a:gd name="connsiteX5" fmla="*/ 10886 w 1371600"/>
              <a:gd name="connsiteY5" fmla="*/ 206828 h 206828"/>
              <a:gd name="connsiteX6" fmla="*/ 0 w 1371600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2515 w 1367073"/>
              <a:gd name="connsiteY3" fmla="*/ 130628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511629 w 1367073"/>
              <a:gd name="connsiteY4" fmla="*/ 206828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8180 w 1367073"/>
              <a:gd name="connsiteY3" fmla="*/ 135909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02899 w 1367073"/>
              <a:gd name="connsiteY3" fmla="*/ 135155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6828"/>
              <a:gd name="connsiteX1" fmla="*/ 1230086 w 1367073"/>
              <a:gd name="connsiteY1" fmla="*/ 21771 h 206828"/>
              <a:gd name="connsiteX2" fmla="*/ 1367073 w 1367073"/>
              <a:gd name="connsiteY2" fmla="*/ 143886 h 206828"/>
              <a:gd name="connsiteX3" fmla="*/ 521760 w 1367073"/>
              <a:gd name="connsiteY3" fmla="*/ 146472 h 206828"/>
              <a:gd name="connsiteX4" fmla="*/ 430902 w 1367073"/>
              <a:gd name="connsiteY4" fmla="*/ 205319 h 206828"/>
              <a:gd name="connsiteX5" fmla="*/ 10886 w 1367073"/>
              <a:gd name="connsiteY5" fmla="*/ 206828 h 206828"/>
              <a:gd name="connsiteX6" fmla="*/ 0 w 1367073"/>
              <a:gd name="connsiteY6" fmla="*/ 0 h 206828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0886 w 1367073"/>
              <a:gd name="connsiteY5" fmla="*/ 206828 h 209846"/>
              <a:gd name="connsiteX6" fmla="*/ 0 w 1367073"/>
              <a:gd name="connsiteY6" fmla="*/ 0 h 209846"/>
              <a:gd name="connsiteX0" fmla="*/ 0 w 1367073"/>
              <a:gd name="connsiteY0" fmla="*/ 0 h 209846"/>
              <a:gd name="connsiteX1" fmla="*/ 1230086 w 1367073"/>
              <a:gd name="connsiteY1" fmla="*/ 21771 h 209846"/>
              <a:gd name="connsiteX2" fmla="*/ 1367073 w 1367073"/>
              <a:gd name="connsiteY2" fmla="*/ 143886 h 209846"/>
              <a:gd name="connsiteX3" fmla="*/ 521760 w 1367073"/>
              <a:gd name="connsiteY3" fmla="*/ 146472 h 209846"/>
              <a:gd name="connsiteX4" fmla="*/ 507856 w 1367073"/>
              <a:gd name="connsiteY4" fmla="*/ 209846 h 209846"/>
              <a:gd name="connsiteX5" fmla="*/ 1833 w 1367073"/>
              <a:gd name="connsiteY5" fmla="*/ 208337 h 209846"/>
              <a:gd name="connsiteX6" fmla="*/ 0 w 1367073"/>
              <a:gd name="connsiteY6" fmla="*/ 0 h 209846"/>
              <a:gd name="connsiteX0" fmla="*/ 0 w 1367073"/>
              <a:gd name="connsiteY0" fmla="*/ 0 h 385634"/>
              <a:gd name="connsiteX1" fmla="*/ 1230086 w 1367073"/>
              <a:gd name="connsiteY1" fmla="*/ 21771 h 385634"/>
              <a:gd name="connsiteX2" fmla="*/ 1367073 w 1367073"/>
              <a:gd name="connsiteY2" fmla="*/ 143886 h 385634"/>
              <a:gd name="connsiteX3" fmla="*/ 521760 w 1367073"/>
              <a:gd name="connsiteY3" fmla="*/ 146472 h 385634"/>
              <a:gd name="connsiteX4" fmla="*/ 507856 w 1367073"/>
              <a:gd name="connsiteY4" fmla="*/ 209846 h 385634"/>
              <a:gd name="connsiteX5" fmla="*/ 7869 w 1367073"/>
              <a:gd name="connsiteY5" fmla="*/ 385634 h 385634"/>
              <a:gd name="connsiteX6" fmla="*/ 0 w 1367073"/>
              <a:gd name="connsiteY6" fmla="*/ 0 h 385634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521760 w 1367073"/>
              <a:gd name="connsiteY3" fmla="*/ 146472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367073"/>
              <a:gd name="connsiteY0" fmla="*/ 0 h 390161"/>
              <a:gd name="connsiteX1" fmla="*/ 1230086 w 1367073"/>
              <a:gd name="connsiteY1" fmla="*/ 21771 h 390161"/>
              <a:gd name="connsiteX2" fmla="*/ 1367073 w 1367073"/>
              <a:gd name="connsiteY2" fmla="*/ 143886 h 390161"/>
              <a:gd name="connsiteX3" fmla="*/ 1023473 w 1367073"/>
              <a:gd name="connsiteY3" fmla="*/ 113276 h 390161"/>
              <a:gd name="connsiteX4" fmla="*/ 1091050 w 1367073"/>
              <a:gd name="connsiteY4" fmla="*/ 390161 h 390161"/>
              <a:gd name="connsiteX5" fmla="*/ 7869 w 1367073"/>
              <a:gd name="connsiteY5" fmla="*/ 385634 h 390161"/>
              <a:gd name="connsiteX6" fmla="*/ 0 w 1367073"/>
              <a:gd name="connsiteY6" fmla="*/ 0 h 390161"/>
              <a:gd name="connsiteX0" fmla="*/ 0 w 1230086"/>
              <a:gd name="connsiteY0" fmla="*/ 0 h 390161"/>
              <a:gd name="connsiteX1" fmla="*/ 1230086 w 1230086"/>
              <a:gd name="connsiteY1" fmla="*/ 21771 h 390161"/>
              <a:gd name="connsiteX2" fmla="*/ 457200 w 1230086"/>
              <a:gd name="connsiteY2" fmla="*/ 113708 h 390161"/>
              <a:gd name="connsiteX3" fmla="*/ 1023473 w 1230086"/>
              <a:gd name="connsiteY3" fmla="*/ 113276 h 390161"/>
              <a:gd name="connsiteX4" fmla="*/ 1091050 w 1230086"/>
              <a:gd name="connsiteY4" fmla="*/ 390161 h 390161"/>
              <a:gd name="connsiteX5" fmla="*/ 7869 w 1230086"/>
              <a:gd name="connsiteY5" fmla="*/ 385634 h 390161"/>
              <a:gd name="connsiteX6" fmla="*/ 0 w 1230086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23473 w 1091050"/>
              <a:gd name="connsiteY3" fmla="*/ 113276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57200 w 1091050"/>
              <a:gd name="connsiteY2" fmla="*/ 113708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2791 w 1091050"/>
              <a:gd name="connsiteY1" fmla="*/ 11209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7869 w 1091050"/>
              <a:gd name="connsiteY5" fmla="*/ 385634 h 390161"/>
              <a:gd name="connsiteX6" fmla="*/ 0 w 1091050"/>
              <a:gd name="connsiteY6" fmla="*/ 0 h 390161"/>
              <a:gd name="connsiteX0" fmla="*/ 0 w 1091050"/>
              <a:gd name="connsiteY0" fmla="*/ 0 h 390161"/>
              <a:gd name="connsiteX1" fmla="*/ 500410 w 1091050"/>
              <a:gd name="connsiteY1" fmla="*/ 1684 h 390161"/>
              <a:gd name="connsiteX2" fmla="*/ 466725 w 1091050"/>
              <a:gd name="connsiteY2" fmla="*/ 106564 h 390161"/>
              <a:gd name="connsiteX3" fmla="*/ 1030617 w 1091050"/>
              <a:gd name="connsiteY3" fmla="*/ 106132 h 390161"/>
              <a:gd name="connsiteX4" fmla="*/ 1091050 w 1091050"/>
              <a:gd name="connsiteY4" fmla="*/ 390161 h 390161"/>
              <a:gd name="connsiteX5" fmla="*/ 3106 w 1091050"/>
              <a:gd name="connsiteY5" fmla="*/ 388015 h 390161"/>
              <a:gd name="connsiteX6" fmla="*/ 0 w 1091050"/>
              <a:gd name="connsiteY6" fmla="*/ 0 h 390161"/>
              <a:gd name="connsiteX0" fmla="*/ 2692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2692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464654 w 1088979"/>
              <a:gd name="connsiteY2" fmla="*/ 104880 h 388477"/>
              <a:gd name="connsiteX3" fmla="*/ 1028546 w 1088979"/>
              <a:gd name="connsiteY3" fmla="*/ 104448 h 388477"/>
              <a:gd name="connsiteX4" fmla="*/ 1088979 w 1088979"/>
              <a:gd name="connsiteY4" fmla="*/ 388477 h 388477"/>
              <a:gd name="connsiteX5" fmla="*/ 1035 w 1088979"/>
              <a:gd name="connsiteY5" fmla="*/ 386331 h 388477"/>
              <a:gd name="connsiteX6" fmla="*/ 310 w 1088979"/>
              <a:gd name="connsiteY6" fmla="*/ 697 h 388477"/>
              <a:gd name="connsiteX0" fmla="*/ 310 w 1088979"/>
              <a:gd name="connsiteY0" fmla="*/ 697 h 388477"/>
              <a:gd name="connsiteX1" fmla="*/ 498339 w 1088979"/>
              <a:gd name="connsiteY1" fmla="*/ 0 h 388477"/>
              <a:gd name="connsiteX2" fmla="*/ 1028546 w 1088979"/>
              <a:gd name="connsiteY2" fmla="*/ 104448 h 388477"/>
              <a:gd name="connsiteX3" fmla="*/ 1088979 w 1088979"/>
              <a:gd name="connsiteY3" fmla="*/ 388477 h 388477"/>
              <a:gd name="connsiteX4" fmla="*/ 1035 w 1088979"/>
              <a:gd name="connsiteY4" fmla="*/ 386331 h 388477"/>
              <a:gd name="connsiteX5" fmla="*/ 310 w 1088979"/>
              <a:gd name="connsiteY5" fmla="*/ 697 h 388477"/>
              <a:gd name="connsiteX0" fmla="*/ 310 w 1088979"/>
              <a:gd name="connsiteY0" fmla="*/ 0 h 387780"/>
              <a:gd name="connsiteX1" fmla="*/ 1028546 w 1088979"/>
              <a:gd name="connsiteY1" fmla="*/ 103751 h 387780"/>
              <a:gd name="connsiteX2" fmla="*/ 1088979 w 1088979"/>
              <a:gd name="connsiteY2" fmla="*/ 387780 h 387780"/>
              <a:gd name="connsiteX3" fmla="*/ 1035 w 1088979"/>
              <a:gd name="connsiteY3" fmla="*/ 385634 h 387780"/>
              <a:gd name="connsiteX4" fmla="*/ 310 w 1088979"/>
              <a:gd name="connsiteY4" fmla="*/ 0 h 387780"/>
              <a:gd name="connsiteX0" fmla="*/ 49471 w 1088979"/>
              <a:gd name="connsiteY0" fmla="*/ 0 h 393431"/>
              <a:gd name="connsiteX1" fmla="*/ 1028546 w 1088979"/>
              <a:gd name="connsiteY1" fmla="*/ 109402 h 393431"/>
              <a:gd name="connsiteX2" fmla="*/ 1088979 w 1088979"/>
              <a:gd name="connsiteY2" fmla="*/ 393431 h 393431"/>
              <a:gd name="connsiteX3" fmla="*/ 1035 w 1088979"/>
              <a:gd name="connsiteY3" fmla="*/ 391285 h 393431"/>
              <a:gd name="connsiteX4" fmla="*/ 49471 w 1088979"/>
              <a:gd name="connsiteY4" fmla="*/ 0 h 393431"/>
              <a:gd name="connsiteX0" fmla="*/ 48436 w 1087944"/>
              <a:gd name="connsiteY0" fmla="*/ 0 h 393431"/>
              <a:gd name="connsiteX1" fmla="*/ 1027511 w 1087944"/>
              <a:gd name="connsiteY1" fmla="*/ 109402 h 393431"/>
              <a:gd name="connsiteX2" fmla="*/ 1087944 w 1087944"/>
              <a:gd name="connsiteY2" fmla="*/ 393431 h 393431"/>
              <a:gd name="connsiteX3" fmla="*/ 0 w 1087944"/>
              <a:gd name="connsiteY3" fmla="*/ 391285 h 393431"/>
              <a:gd name="connsiteX4" fmla="*/ 48436 w 1087944"/>
              <a:gd name="connsiteY4" fmla="*/ 0 h 393431"/>
              <a:gd name="connsiteX0" fmla="*/ 48436 w 4472120"/>
              <a:gd name="connsiteY0" fmla="*/ 0 h 391284"/>
              <a:gd name="connsiteX1" fmla="*/ 1027511 w 4472120"/>
              <a:gd name="connsiteY1" fmla="*/ 109402 h 391284"/>
              <a:gd name="connsiteX2" fmla="*/ 4472120 w 4472120"/>
              <a:gd name="connsiteY2" fmla="*/ 321302 h 391284"/>
              <a:gd name="connsiteX3" fmla="*/ 0 w 4472120"/>
              <a:gd name="connsiteY3" fmla="*/ 391285 h 391284"/>
              <a:gd name="connsiteX4" fmla="*/ 48436 w 4472120"/>
              <a:gd name="connsiteY4" fmla="*/ 0 h 391284"/>
              <a:gd name="connsiteX0" fmla="*/ 48436 w 4550640"/>
              <a:gd name="connsiteY0" fmla="*/ 0 h 391284"/>
              <a:gd name="connsiteX1" fmla="*/ 4550640 w 4550640"/>
              <a:gd name="connsiteY1" fmla="*/ 37273 h 391284"/>
              <a:gd name="connsiteX2" fmla="*/ 4472120 w 4550640"/>
              <a:gd name="connsiteY2" fmla="*/ 321302 h 391284"/>
              <a:gd name="connsiteX3" fmla="*/ 0 w 4550640"/>
              <a:gd name="connsiteY3" fmla="*/ 391285 h 391284"/>
              <a:gd name="connsiteX4" fmla="*/ 48436 w 4550640"/>
              <a:gd name="connsiteY4" fmla="*/ 0 h 391284"/>
              <a:gd name="connsiteX0" fmla="*/ 48436 w 4562546"/>
              <a:gd name="connsiteY0" fmla="*/ 0 h 391284"/>
              <a:gd name="connsiteX1" fmla="*/ 4562546 w 4562546"/>
              <a:gd name="connsiteY1" fmla="*/ 119386 h 391284"/>
              <a:gd name="connsiteX2" fmla="*/ 4472120 w 4562546"/>
              <a:gd name="connsiteY2" fmla="*/ 321302 h 391284"/>
              <a:gd name="connsiteX3" fmla="*/ 0 w 4562546"/>
              <a:gd name="connsiteY3" fmla="*/ 391285 h 391284"/>
              <a:gd name="connsiteX4" fmla="*/ 48436 w 4562546"/>
              <a:gd name="connsiteY4" fmla="*/ 0 h 391284"/>
              <a:gd name="connsiteX0" fmla="*/ 48436 w 4536352"/>
              <a:gd name="connsiteY0" fmla="*/ 0 h 391284"/>
              <a:gd name="connsiteX1" fmla="*/ 4536352 w 4536352"/>
              <a:gd name="connsiteY1" fmla="*/ 48223 h 391284"/>
              <a:gd name="connsiteX2" fmla="*/ 4472120 w 4536352"/>
              <a:gd name="connsiteY2" fmla="*/ 321302 h 391284"/>
              <a:gd name="connsiteX3" fmla="*/ 0 w 4536352"/>
              <a:gd name="connsiteY3" fmla="*/ 391285 h 391284"/>
              <a:gd name="connsiteX4" fmla="*/ 48436 w 4536352"/>
              <a:gd name="connsiteY4" fmla="*/ 0 h 391284"/>
              <a:gd name="connsiteX0" fmla="*/ 55580 w 4536352"/>
              <a:gd name="connsiteY0" fmla="*/ 0 h 363914"/>
              <a:gd name="connsiteX1" fmla="*/ 4536352 w 4536352"/>
              <a:gd name="connsiteY1" fmla="*/ 20853 h 363914"/>
              <a:gd name="connsiteX2" fmla="*/ 4472120 w 4536352"/>
              <a:gd name="connsiteY2" fmla="*/ 293932 h 363914"/>
              <a:gd name="connsiteX3" fmla="*/ 0 w 4536352"/>
              <a:gd name="connsiteY3" fmla="*/ 363915 h 363914"/>
              <a:gd name="connsiteX4" fmla="*/ 55580 w 4536352"/>
              <a:gd name="connsiteY4" fmla="*/ 0 h 363914"/>
              <a:gd name="connsiteX0" fmla="*/ 131780 w 4536352"/>
              <a:gd name="connsiteY0" fmla="*/ 154319 h 343061"/>
              <a:gd name="connsiteX1" fmla="*/ 4536352 w 4536352"/>
              <a:gd name="connsiteY1" fmla="*/ 0 h 343061"/>
              <a:gd name="connsiteX2" fmla="*/ 4472120 w 4536352"/>
              <a:gd name="connsiteY2" fmla="*/ 273079 h 343061"/>
              <a:gd name="connsiteX3" fmla="*/ 0 w 4536352"/>
              <a:gd name="connsiteY3" fmla="*/ 343062 h 343061"/>
              <a:gd name="connsiteX4" fmla="*/ 131780 w 4536352"/>
              <a:gd name="connsiteY4" fmla="*/ 154319 h 343061"/>
              <a:gd name="connsiteX0" fmla="*/ 48436 w 4536352"/>
              <a:gd name="connsiteY0" fmla="*/ 0 h 369387"/>
              <a:gd name="connsiteX1" fmla="*/ 4536352 w 4536352"/>
              <a:gd name="connsiteY1" fmla="*/ 26326 h 369387"/>
              <a:gd name="connsiteX2" fmla="*/ 4472120 w 4536352"/>
              <a:gd name="connsiteY2" fmla="*/ 299405 h 369387"/>
              <a:gd name="connsiteX3" fmla="*/ 0 w 4536352"/>
              <a:gd name="connsiteY3" fmla="*/ 369388 h 369387"/>
              <a:gd name="connsiteX4" fmla="*/ 48436 w 4536352"/>
              <a:gd name="connsiteY4" fmla="*/ 0 h 369387"/>
              <a:gd name="connsiteX0" fmla="*/ 142941 w 4630857"/>
              <a:gd name="connsiteY0" fmla="*/ 0 h 353997"/>
              <a:gd name="connsiteX1" fmla="*/ 4630857 w 4630857"/>
              <a:gd name="connsiteY1" fmla="*/ 26326 h 353997"/>
              <a:gd name="connsiteX2" fmla="*/ 4566625 w 4630857"/>
              <a:gd name="connsiteY2" fmla="*/ 299405 h 353997"/>
              <a:gd name="connsiteX3" fmla="*/ 0 w 4630857"/>
              <a:gd name="connsiteY3" fmla="*/ 353997 h 353997"/>
              <a:gd name="connsiteX4" fmla="*/ 142941 w 4630857"/>
              <a:gd name="connsiteY4" fmla="*/ 0 h 353997"/>
              <a:gd name="connsiteX0" fmla="*/ 379208 w 4630857"/>
              <a:gd name="connsiteY0" fmla="*/ 4456 h 327671"/>
              <a:gd name="connsiteX1" fmla="*/ 4630857 w 4630857"/>
              <a:gd name="connsiteY1" fmla="*/ 0 h 327671"/>
              <a:gd name="connsiteX2" fmla="*/ 4566625 w 4630857"/>
              <a:gd name="connsiteY2" fmla="*/ 273079 h 327671"/>
              <a:gd name="connsiteX3" fmla="*/ 0 w 4630857"/>
              <a:gd name="connsiteY3" fmla="*/ 327671 h 327671"/>
              <a:gd name="connsiteX4" fmla="*/ 379208 w 4630857"/>
              <a:gd name="connsiteY4" fmla="*/ 4456 h 327671"/>
              <a:gd name="connsiteX0" fmla="*/ 379208 w 4670581"/>
              <a:gd name="connsiteY0" fmla="*/ 4456 h 327671"/>
              <a:gd name="connsiteX1" fmla="*/ 4630857 w 4670581"/>
              <a:gd name="connsiteY1" fmla="*/ 0 h 327671"/>
              <a:gd name="connsiteX2" fmla="*/ 4670581 w 4670581"/>
              <a:gd name="connsiteY2" fmla="*/ 315405 h 327671"/>
              <a:gd name="connsiteX3" fmla="*/ 0 w 4670581"/>
              <a:gd name="connsiteY3" fmla="*/ 327671 h 327671"/>
              <a:gd name="connsiteX4" fmla="*/ 379208 w 4670581"/>
              <a:gd name="connsiteY4" fmla="*/ 4456 h 327671"/>
              <a:gd name="connsiteX0" fmla="*/ 379208 w 4670581"/>
              <a:gd name="connsiteY0" fmla="*/ -1 h 323214"/>
              <a:gd name="connsiteX1" fmla="*/ 4545802 w 4670581"/>
              <a:gd name="connsiteY1" fmla="*/ 53258 h 323214"/>
              <a:gd name="connsiteX2" fmla="*/ 4670581 w 4670581"/>
              <a:gd name="connsiteY2" fmla="*/ 310948 h 323214"/>
              <a:gd name="connsiteX3" fmla="*/ 0 w 4670581"/>
              <a:gd name="connsiteY3" fmla="*/ 323214 h 323214"/>
              <a:gd name="connsiteX4" fmla="*/ 379208 w 4670581"/>
              <a:gd name="connsiteY4" fmla="*/ -1 h 323214"/>
              <a:gd name="connsiteX0" fmla="*/ 0 w 4745669"/>
              <a:gd name="connsiteY0" fmla="*/ 4456 h 269955"/>
              <a:gd name="connsiteX1" fmla="*/ 4620890 w 4745669"/>
              <a:gd name="connsiteY1" fmla="*/ -1 h 269955"/>
              <a:gd name="connsiteX2" fmla="*/ 4745669 w 4745669"/>
              <a:gd name="connsiteY2" fmla="*/ 257689 h 269955"/>
              <a:gd name="connsiteX3" fmla="*/ 75088 w 4745669"/>
              <a:gd name="connsiteY3" fmla="*/ 269955 h 269955"/>
              <a:gd name="connsiteX4" fmla="*/ 0 w 4745669"/>
              <a:gd name="connsiteY4" fmla="*/ 4456 h 269955"/>
              <a:gd name="connsiteX0" fmla="*/ 0 w 4745669"/>
              <a:gd name="connsiteY0" fmla="*/ 4458 h 273804"/>
              <a:gd name="connsiteX1" fmla="*/ 4620890 w 4745669"/>
              <a:gd name="connsiteY1" fmla="*/ 1 h 273804"/>
              <a:gd name="connsiteX2" fmla="*/ 4745669 w 4745669"/>
              <a:gd name="connsiteY2" fmla="*/ 257691 h 273804"/>
              <a:gd name="connsiteX3" fmla="*/ 90402 w 4745669"/>
              <a:gd name="connsiteY3" fmla="*/ 273804 h 273804"/>
              <a:gd name="connsiteX4" fmla="*/ 0 w 4745669"/>
              <a:gd name="connsiteY4" fmla="*/ 4458 h 273804"/>
              <a:gd name="connsiteX0" fmla="*/ 0 w 4715043"/>
              <a:gd name="connsiteY0" fmla="*/ 4456 h 273802"/>
              <a:gd name="connsiteX1" fmla="*/ 4620890 w 4715043"/>
              <a:gd name="connsiteY1" fmla="*/ -1 h 273802"/>
              <a:gd name="connsiteX2" fmla="*/ 4715043 w 4715043"/>
              <a:gd name="connsiteY2" fmla="*/ 242298 h 273802"/>
              <a:gd name="connsiteX3" fmla="*/ 90402 w 4715043"/>
              <a:gd name="connsiteY3" fmla="*/ 273802 h 273802"/>
              <a:gd name="connsiteX4" fmla="*/ 0 w 4715043"/>
              <a:gd name="connsiteY4" fmla="*/ 4456 h 273802"/>
              <a:gd name="connsiteX0" fmla="*/ 0 w 5289574"/>
              <a:gd name="connsiteY0" fmla="*/ -1 h 269345"/>
              <a:gd name="connsiteX1" fmla="*/ 5289574 w 5289574"/>
              <a:gd name="connsiteY1" fmla="*/ 22476 h 269345"/>
              <a:gd name="connsiteX2" fmla="*/ 4715043 w 5289574"/>
              <a:gd name="connsiteY2" fmla="*/ 237841 h 269345"/>
              <a:gd name="connsiteX3" fmla="*/ 90402 w 5289574"/>
              <a:gd name="connsiteY3" fmla="*/ 269345 h 269345"/>
              <a:gd name="connsiteX4" fmla="*/ 0 w 5289574"/>
              <a:gd name="connsiteY4" fmla="*/ -1 h 269345"/>
              <a:gd name="connsiteX0" fmla="*/ 0 w 7532923"/>
              <a:gd name="connsiteY0" fmla="*/ 1 h 269347"/>
              <a:gd name="connsiteX1" fmla="*/ 7532923 w 7532923"/>
              <a:gd name="connsiteY1" fmla="*/ 3240 h 269347"/>
              <a:gd name="connsiteX2" fmla="*/ 4715043 w 7532923"/>
              <a:gd name="connsiteY2" fmla="*/ 237843 h 269347"/>
              <a:gd name="connsiteX3" fmla="*/ 90402 w 7532923"/>
              <a:gd name="connsiteY3" fmla="*/ 269347 h 269347"/>
              <a:gd name="connsiteX4" fmla="*/ 0 w 7532923"/>
              <a:gd name="connsiteY4" fmla="*/ 1 h 269347"/>
              <a:gd name="connsiteX0" fmla="*/ 4254606 w 7442522"/>
              <a:gd name="connsiteY0" fmla="*/ 0 h 273193"/>
              <a:gd name="connsiteX1" fmla="*/ 7442522 w 7442522"/>
              <a:gd name="connsiteY1" fmla="*/ 7086 h 273193"/>
              <a:gd name="connsiteX2" fmla="*/ 4624642 w 7442522"/>
              <a:gd name="connsiteY2" fmla="*/ 241689 h 273193"/>
              <a:gd name="connsiteX3" fmla="*/ 1 w 7442522"/>
              <a:gd name="connsiteY3" fmla="*/ 273193 h 273193"/>
              <a:gd name="connsiteX4" fmla="*/ 4254606 w 7442522"/>
              <a:gd name="connsiteY4" fmla="*/ 0 h 273193"/>
              <a:gd name="connsiteX0" fmla="*/ 2696066 w 5883982"/>
              <a:gd name="connsiteY0" fmla="*/ 0 h 241689"/>
              <a:gd name="connsiteX1" fmla="*/ 5883982 w 5883982"/>
              <a:gd name="connsiteY1" fmla="*/ 7086 h 241689"/>
              <a:gd name="connsiteX2" fmla="*/ 3066102 w 5883982"/>
              <a:gd name="connsiteY2" fmla="*/ 241689 h 241689"/>
              <a:gd name="connsiteX3" fmla="*/ 0 w 5883982"/>
              <a:gd name="connsiteY3" fmla="*/ 238564 h 241689"/>
              <a:gd name="connsiteX4" fmla="*/ 2696066 w 5883982"/>
              <a:gd name="connsiteY4" fmla="*/ 0 h 241689"/>
              <a:gd name="connsiteX0" fmla="*/ 783321 w 5883982"/>
              <a:gd name="connsiteY0" fmla="*/ 0 h 238076"/>
              <a:gd name="connsiteX1" fmla="*/ 5883982 w 5883982"/>
              <a:gd name="connsiteY1" fmla="*/ 3473 h 238076"/>
              <a:gd name="connsiteX2" fmla="*/ 3066102 w 5883982"/>
              <a:gd name="connsiteY2" fmla="*/ 238076 h 238076"/>
              <a:gd name="connsiteX3" fmla="*/ 0 w 5883982"/>
              <a:gd name="connsiteY3" fmla="*/ 234951 h 238076"/>
              <a:gd name="connsiteX4" fmla="*/ 783321 w 5883982"/>
              <a:gd name="connsiteY4" fmla="*/ 0 h 238076"/>
              <a:gd name="connsiteX0" fmla="*/ 736088 w 5836749"/>
              <a:gd name="connsiteY0" fmla="*/ 0 h 238076"/>
              <a:gd name="connsiteX1" fmla="*/ 5836749 w 5836749"/>
              <a:gd name="connsiteY1" fmla="*/ 3473 h 238076"/>
              <a:gd name="connsiteX2" fmla="*/ 3018869 w 5836749"/>
              <a:gd name="connsiteY2" fmla="*/ 238076 h 238076"/>
              <a:gd name="connsiteX3" fmla="*/ 0 w 5836749"/>
              <a:gd name="connsiteY3" fmla="*/ 234951 h 238076"/>
              <a:gd name="connsiteX4" fmla="*/ 736088 w 5836749"/>
              <a:gd name="connsiteY4" fmla="*/ 0 h 238076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9725290 w 9725290"/>
              <a:gd name="connsiteY2" fmla="*/ 234464 h 234951"/>
              <a:gd name="connsiteX3" fmla="*/ 0 w 9725290"/>
              <a:gd name="connsiteY3" fmla="*/ 234951 h 234951"/>
              <a:gd name="connsiteX4" fmla="*/ 736088 w 9725290"/>
              <a:gd name="connsiteY4" fmla="*/ 0 h 234951"/>
              <a:gd name="connsiteX0" fmla="*/ 736088 w 9725290"/>
              <a:gd name="connsiteY0" fmla="*/ 0 h 234951"/>
              <a:gd name="connsiteX1" fmla="*/ 5836749 w 9725290"/>
              <a:gd name="connsiteY1" fmla="*/ 3473 h 234951"/>
              <a:gd name="connsiteX2" fmla="*/ 7111899 w 9725290"/>
              <a:gd name="connsiteY2" fmla="*/ 75858 h 234951"/>
              <a:gd name="connsiteX3" fmla="*/ 9725290 w 9725290"/>
              <a:gd name="connsiteY3" fmla="*/ 234464 h 234951"/>
              <a:gd name="connsiteX4" fmla="*/ 0 w 9725290"/>
              <a:gd name="connsiteY4" fmla="*/ 234951 h 234951"/>
              <a:gd name="connsiteX5" fmla="*/ 736088 w 9725290"/>
              <a:gd name="connsiteY5" fmla="*/ 0 h 234951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709463 w 9725290"/>
              <a:gd name="connsiteY2" fmla="*/ 0 h 368609"/>
              <a:gd name="connsiteX3" fmla="*/ 9725290 w 9725290"/>
              <a:gd name="connsiteY3" fmla="*/ 368122 h 368609"/>
              <a:gd name="connsiteX4" fmla="*/ 0 w 9725290"/>
              <a:gd name="connsiteY4" fmla="*/ 368609 h 368609"/>
              <a:gd name="connsiteX5" fmla="*/ 736088 w 9725290"/>
              <a:gd name="connsiteY5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7843941 w 9725290"/>
              <a:gd name="connsiteY2" fmla="*/ 63216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836749 w 9725290"/>
              <a:gd name="connsiteY1" fmla="*/ 137131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  <a:gd name="connsiteX0" fmla="*/ 736088 w 9725290"/>
              <a:gd name="connsiteY0" fmla="*/ 133658 h 368609"/>
              <a:gd name="connsiteX1" fmla="*/ 5718680 w 9725290"/>
              <a:gd name="connsiteY1" fmla="*/ 135325 h 368609"/>
              <a:gd name="connsiteX2" fmla="*/ 9071878 w 9725290"/>
              <a:gd name="connsiteY2" fmla="*/ 1807 h 368609"/>
              <a:gd name="connsiteX3" fmla="*/ 9709463 w 9725290"/>
              <a:gd name="connsiteY3" fmla="*/ 0 h 368609"/>
              <a:gd name="connsiteX4" fmla="*/ 9725290 w 9725290"/>
              <a:gd name="connsiteY4" fmla="*/ 368122 h 368609"/>
              <a:gd name="connsiteX5" fmla="*/ 0 w 9725290"/>
              <a:gd name="connsiteY5" fmla="*/ 368609 h 368609"/>
              <a:gd name="connsiteX6" fmla="*/ 736088 w 9725290"/>
              <a:gd name="connsiteY6" fmla="*/ 133658 h 3686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725290" h="368609">
                <a:moveTo>
                  <a:pt x="736088" y="133658"/>
                </a:moveTo>
                <a:lnTo>
                  <a:pt x="5718680" y="135325"/>
                </a:lnTo>
                <a:lnTo>
                  <a:pt x="9071878" y="1807"/>
                </a:lnTo>
                <a:lnTo>
                  <a:pt x="9709463" y="0"/>
                </a:lnTo>
                <a:lnTo>
                  <a:pt x="9725290" y="368122"/>
                </a:lnTo>
                <a:lnTo>
                  <a:pt x="0" y="368609"/>
                </a:lnTo>
                <a:lnTo>
                  <a:pt x="736088" y="133658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97536" y="6583680"/>
            <a:ext cx="284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F283EB98-4DB4-46E9-8C61-22F8EE2DCD0C}" type="datetimeFigureOut">
              <a:rPr lang="ko-KR" altLang="en-US" smtClean="0"/>
              <a:t>2024-02-18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3560064" y="6583680"/>
            <a:ext cx="6705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11070336" y="6583680"/>
            <a:ext cx="6096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F612BDA5-9282-409F-B469-15D4D73019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4824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tx2"/>
        </a:buClr>
        <a:buSzPct val="90000"/>
        <a:buFont typeface="Wingdings 3" pitchFamily="18" charset="2"/>
        <a:buChar char="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2"/>
        </a:buClr>
        <a:buSzPct val="90000"/>
        <a:buFont typeface="Wingdings 3" pitchFamily="18" charset="2"/>
        <a:buChar char="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3"/>
        </a:buClr>
        <a:buSzPct val="90000"/>
        <a:buFont typeface="Wingdings 3" pitchFamily="18" charset="2"/>
        <a:buChar char="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4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5"/>
        </a:buClr>
        <a:buSzPct val="90000"/>
        <a:buFont typeface="Wingdings 3" pitchFamily="18" charset="2"/>
        <a:buChar char="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B136F-384C-B571-7B71-E16039FD8D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제목 1">
            <a:extLst>
              <a:ext uri="{FF2B5EF4-FFF2-40B4-BE49-F238E27FC236}">
                <a16:creationId xmlns:a16="http://schemas.microsoft.com/office/drawing/2014/main" id="{3F28D532-6213-9B6E-109F-06298ACEAE63}"/>
              </a:ext>
            </a:extLst>
          </p:cNvPr>
          <p:cNvSpPr txBox="1">
            <a:spLocks/>
          </p:cNvSpPr>
          <p:nvPr/>
        </p:nvSpPr>
        <p:spPr>
          <a:xfrm>
            <a:off x="1307638" y="87680"/>
            <a:ext cx="9451867" cy="825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/>
              <a:t>UML Component Diaglam</a:t>
            </a:r>
            <a:endParaRPr lang="en-US" altLang="ko-KR" sz="4000" b="1" dirty="0"/>
          </a:p>
        </p:txBody>
      </p:sp>
      <p:graphicFrame>
        <p:nvGraphicFramePr>
          <p:cNvPr id="3" name="표 4">
            <a:extLst>
              <a:ext uri="{FF2B5EF4-FFF2-40B4-BE49-F238E27FC236}">
                <a16:creationId xmlns:a16="http://schemas.microsoft.com/office/drawing/2014/main" id="{A20234BE-B678-ABD1-8387-F6D70A7689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207991"/>
              </p:ext>
            </p:extLst>
          </p:nvPr>
        </p:nvGraphicFramePr>
        <p:xfrm>
          <a:off x="1672572" y="2383297"/>
          <a:ext cx="9086933" cy="2813471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064314">
                  <a:extLst>
                    <a:ext uri="{9D8B030D-6E8A-4147-A177-3AD203B41FA5}">
                      <a16:colId xmlns:a16="http://schemas.microsoft.com/office/drawing/2014/main" val="2660608962"/>
                    </a:ext>
                  </a:extLst>
                </a:gridCol>
                <a:gridCol w="1168943">
                  <a:extLst>
                    <a:ext uri="{9D8B030D-6E8A-4147-A177-3AD203B41FA5}">
                      <a16:colId xmlns:a16="http://schemas.microsoft.com/office/drawing/2014/main" val="729447752"/>
                    </a:ext>
                  </a:extLst>
                </a:gridCol>
                <a:gridCol w="5853676">
                  <a:extLst>
                    <a:ext uri="{9D8B030D-6E8A-4147-A177-3AD203B41FA5}">
                      <a16:colId xmlns:a16="http://schemas.microsoft.com/office/drawing/2014/main" val="1776640486"/>
                    </a:ext>
                  </a:extLst>
                </a:gridCol>
              </a:tblGrid>
              <a:tr h="271587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Simbal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Term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Description</a:t>
                      </a:r>
                      <a:endParaRPr lang="ko-KR" altLang="en-US" sz="100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2657542"/>
                  </a:ext>
                </a:extLst>
              </a:tr>
              <a:tr h="1104477"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component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정형적인 기능을 실행하는데 필요한 개체 입니다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algn="l" latinLnBrk="1"/>
                      <a:r>
                        <a:rPr lang="ko-KR" altLang="en-US" sz="1000"/>
                        <a:t>컴포넌트는 인터페이로서 제공 또는 소비 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algn="l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≪application≫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응용프로그램 개체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입니다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≪library≫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라이브러리 개체 입니다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≪class≫   </a:t>
                      </a:r>
                      <a:r>
                        <a:rPr lang="ko-KR" altLang="en-US" sz="1000">
                          <a:solidFill>
                            <a:schemeClr val="tx1"/>
                          </a:solidFill>
                        </a:rPr>
                        <a:t>클래스 개체 입니다</a:t>
                      </a:r>
                      <a:r>
                        <a:rPr lang="en-US" altLang="ko-KR" sz="100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85480224"/>
                  </a:ext>
                </a:extLst>
              </a:tr>
              <a:tr h="1162878"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Package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시스템의 여러 요소를 함께 그룹화 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algn="l" latinLnBrk="1"/>
                      <a:r>
                        <a:rPr lang="ko-KR" altLang="en-US" sz="1000"/>
                        <a:t>특정한 프로그램을 설치해야하는 외부 라이브러리 같은경우 이 심볼을 사용합니다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algn="l" latinLnBrk="1"/>
                      <a:r>
                        <a:rPr lang="en-US" altLang="ko-KR" sz="1000"/>
                        <a:t>Set up  : </a:t>
                      </a:r>
                      <a:r>
                        <a:rPr lang="ko-KR" altLang="en-US" sz="1000"/>
                        <a:t>특정한 프로그램을 설치를 요구합니다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algn="l" latinLnBrk="1"/>
                      <a:r>
                        <a:rPr lang="en-US" altLang="ko-KR" sz="1000"/>
                        <a:t>Nuget  : Nuget package</a:t>
                      </a:r>
                      <a:r>
                        <a:rPr lang="ko-KR" altLang="en-US" sz="1000"/>
                        <a:t> 설치를 요구합니다</a:t>
                      </a:r>
                      <a:r>
                        <a:rPr lang="en-US" altLang="ko-KR" sz="1000"/>
                        <a:t>.</a:t>
                      </a:r>
                    </a:p>
                    <a:p>
                      <a:pPr algn="l" latinLnBrk="1"/>
                      <a:r>
                        <a:rPr lang="en-US" altLang="ko-KR" sz="1000"/>
                        <a:t>Com    : com</a:t>
                      </a:r>
                      <a:r>
                        <a:rPr lang="ko-KR" altLang="en-US" sz="1000"/>
                        <a:t> 라이브러리를 참조하는것을 요구합니다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3507888"/>
                  </a:ext>
                </a:extLst>
              </a:tr>
              <a:tr h="274529">
                <a:tc>
                  <a:txBody>
                    <a:bodyPr/>
                    <a:lstStyle/>
                    <a:p>
                      <a:pPr algn="l" latinLnBrk="1"/>
                      <a:endParaRPr lang="ko-KR" altLang="en-US" sz="1000"/>
                    </a:p>
                  </a:txBody>
                  <a:tcPr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/>
                        <a:t>Dependency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/>
                        <a:t>의존 관계를 나타냅니다</a:t>
                      </a:r>
                      <a:r>
                        <a:rPr lang="en-US" altLang="ko-KR" sz="1000"/>
                        <a:t>.</a:t>
                      </a:r>
                      <a:endParaRPr lang="ko-KR" altLang="en-US" sz="10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698525"/>
                  </a:ext>
                </a:extLst>
              </a:tr>
            </a:tbl>
          </a:graphicData>
        </a:graphic>
      </p:graphicFrame>
      <p:grpSp>
        <p:nvGrpSpPr>
          <p:cNvPr id="5" name="그룹 4">
            <a:extLst>
              <a:ext uri="{FF2B5EF4-FFF2-40B4-BE49-F238E27FC236}">
                <a16:creationId xmlns:a16="http://schemas.microsoft.com/office/drawing/2014/main" id="{17D3AF72-C348-998D-97B2-360AA8AB6A79}"/>
              </a:ext>
            </a:extLst>
          </p:cNvPr>
          <p:cNvGrpSpPr/>
          <p:nvPr/>
        </p:nvGrpSpPr>
        <p:grpSpPr>
          <a:xfrm>
            <a:off x="1950667" y="3029662"/>
            <a:ext cx="1392480" cy="408580"/>
            <a:chOff x="981277" y="4934920"/>
            <a:chExt cx="1392480" cy="40858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BF0F323-8446-6BA6-F6F2-9FCC45D556D0}"/>
                </a:ext>
              </a:extLst>
            </p:cNvPr>
            <p:cNvSpPr/>
            <p:nvPr/>
          </p:nvSpPr>
          <p:spPr>
            <a:xfrm>
              <a:off x="981277" y="4934920"/>
              <a:ext cx="1392480" cy="408580"/>
            </a:xfrm>
            <a:prstGeom prst="rect">
              <a:avLst/>
            </a:prstGeom>
            <a:solidFill>
              <a:srgbClr val="D2E5B3"/>
            </a:solidFill>
            <a:ln>
              <a:solidFill>
                <a:srgbClr val="D2E5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component</a:t>
              </a:r>
            </a:p>
          </p:txBody>
        </p:sp>
        <p:pic>
          <p:nvPicPr>
            <p:cNvPr id="9" name="그림 8" descr="직사각형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16386450-E8C9-5F8E-4653-9116E88B90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989" y="4959261"/>
              <a:ext cx="156654" cy="141318"/>
            </a:xfrm>
            <a:prstGeom prst="rect">
              <a:avLst/>
            </a:prstGeom>
          </p:spPr>
        </p:pic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6187AEB-71CC-5406-A70E-1C576764968C}"/>
              </a:ext>
            </a:extLst>
          </p:cNvPr>
          <p:cNvGrpSpPr/>
          <p:nvPr/>
        </p:nvGrpSpPr>
        <p:grpSpPr>
          <a:xfrm>
            <a:off x="1765250" y="3847357"/>
            <a:ext cx="1763314" cy="855807"/>
            <a:chOff x="8700490" y="4372474"/>
            <a:chExt cx="2399815" cy="1782018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740ADF11-77BF-D3B8-67AB-A69F7C9489C1}"/>
                </a:ext>
              </a:extLst>
            </p:cNvPr>
            <p:cNvGrpSpPr/>
            <p:nvPr/>
          </p:nvGrpSpPr>
          <p:grpSpPr>
            <a:xfrm>
              <a:off x="8714931" y="4470985"/>
              <a:ext cx="2385374" cy="1683507"/>
              <a:chOff x="8714931" y="4470985"/>
              <a:chExt cx="2385374" cy="1683507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3EC6D5F-398C-64E1-0CC9-5A8B9D7D08F0}"/>
                  </a:ext>
                </a:extLst>
              </p:cNvPr>
              <p:cNvSpPr/>
              <p:nvPr/>
            </p:nvSpPr>
            <p:spPr>
              <a:xfrm>
                <a:off x="8714932" y="4704878"/>
                <a:ext cx="2385373" cy="1449614"/>
              </a:xfrm>
              <a:prstGeom prst="rect">
                <a:avLst/>
              </a:prstGeom>
              <a:solidFill>
                <a:srgbClr val="FCD1A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</a:rPr>
                  <a:t>Attributes</a:t>
                </a:r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순서도: 수동 입력 17">
                <a:extLst>
                  <a:ext uri="{FF2B5EF4-FFF2-40B4-BE49-F238E27FC236}">
                    <a16:creationId xmlns:a16="http://schemas.microsoft.com/office/drawing/2014/main" id="{5CA5D586-CC17-936F-8A01-1BA44DF1AE98}"/>
                  </a:ext>
                </a:extLst>
              </p:cNvPr>
              <p:cNvSpPr/>
              <p:nvPr/>
            </p:nvSpPr>
            <p:spPr>
              <a:xfrm rot="5400000">
                <a:off x="9133842" y="4052074"/>
                <a:ext cx="234505" cy="1072328"/>
              </a:xfrm>
              <a:prstGeom prst="flowChartManualInput">
                <a:avLst/>
              </a:prstGeom>
              <a:solidFill>
                <a:srgbClr val="FCD1A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>
                <a:noAutofit/>
              </a:bodyPr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B5B11BA-59F1-1202-7DD8-D5EE305533ED}"/>
                </a:ext>
              </a:extLst>
            </p:cNvPr>
            <p:cNvSpPr txBox="1"/>
            <p:nvPr/>
          </p:nvSpPr>
          <p:spPr>
            <a:xfrm>
              <a:off x="8700490" y="4372474"/>
              <a:ext cx="1072328" cy="416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Package</a:t>
              </a:r>
              <a:endParaRPr lang="ko-KR" altLang="en-US" sz="700"/>
            </a:p>
          </p:txBody>
        </p:sp>
      </p:grpSp>
      <p:cxnSp>
        <p:nvCxnSpPr>
          <p:cNvPr id="19" name="직선 화살표 연결선 37">
            <a:extLst>
              <a:ext uri="{FF2B5EF4-FFF2-40B4-BE49-F238E27FC236}">
                <a16:creationId xmlns:a16="http://schemas.microsoft.com/office/drawing/2014/main" id="{63649530-F4DF-2F99-593D-DCD8C71F2248}"/>
              </a:ext>
            </a:extLst>
          </p:cNvPr>
          <p:cNvCxnSpPr>
            <a:cxnSpLocks/>
          </p:cNvCxnSpPr>
          <p:nvPr/>
        </p:nvCxnSpPr>
        <p:spPr>
          <a:xfrm>
            <a:off x="1978585" y="5077475"/>
            <a:ext cx="1170381" cy="0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2994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E75892-702E-F313-9415-D5F758E00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>
            <a:extLst>
              <a:ext uri="{FF2B5EF4-FFF2-40B4-BE49-F238E27FC236}">
                <a16:creationId xmlns:a16="http://schemas.microsoft.com/office/drawing/2014/main" id="{17C80627-EC05-7992-AF5B-A7AAABA3EA63}"/>
              </a:ext>
            </a:extLst>
          </p:cNvPr>
          <p:cNvSpPr txBox="1">
            <a:spLocks/>
          </p:cNvSpPr>
          <p:nvPr/>
        </p:nvSpPr>
        <p:spPr>
          <a:xfrm>
            <a:off x="1415481" y="468211"/>
            <a:ext cx="7301799" cy="4273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vert="horz" wrap="square" lIns="91440" tIns="45720" rIns="91440" bIns="45720" rtlCol="0" anchor="t" anchorCtr="0">
            <a:prstTxWarp prst="textNoShape">
              <a:avLst/>
            </a:prstTxWarp>
            <a:noAutofit/>
          </a:bodyPr>
          <a:lstStyle>
            <a:lvl1pPr algn="l" defTabSz="9143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CPnoIni </a:t>
            </a:r>
            <a:r>
              <a:rPr kumimoji="1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클래스</a:t>
            </a:r>
            <a:endParaRPr kumimoji="1" lang="en-US" altLang="ko-KR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E185321-22BE-9434-452C-C0CEE38EB68D}"/>
              </a:ext>
            </a:extLst>
          </p:cNvPr>
          <p:cNvSpPr txBox="1"/>
          <p:nvPr/>
        </p:nvSpPr>
        <p:spPr>
          <a:xfrm>
            <a:off x="1415481" y="1551563"/>
            <a:ext cx="8551995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제목)"/>
                <a:ea typeface="HY그래픽M" panose="02030600000101010101" pitchFamily="18" charset="-127"/>
                <a:cs typeface="+mn-cs"/>
              </a:rPr>
              <a:t>이 문서의 내용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본문)"/>
                <a:ea typeface="HY그래픽M" panose="02030600000101010101" pitchFamily="18" charset="-127"/>
                <a:cs typeface="+mn-cs"/>
              </a:rPr>
              <a:t>정의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 (본문)"/>
              <a:ea typeface="HY그래픽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본문)"/>
                <a:ea typeface="HY그래픽M" panose="02030600000101010101" pitchFamily="18" charset="-127"/>
                <a:cs typeface="+mn-cs"/>
              </a:rPr>
              <a:t>필드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 (제목)"/>
              <a:ea typeface="HY그래픽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정의</a:t>
            </a:r>
            <a:endParaRPr kumimoji="0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객체의 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Ini </a:t>
            </a:r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파일입출력을 도와주는 클래스 입니다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.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4FFEB9-00F3-54BC-3DEB-9D2B8D0D5CC5}"/>
              </a:ext>
            </a:extLst>
          </p:cNvPr>
          <p:cNvSpPr txBox="1"/>
          <p:nvPr/>
        </p:nvSpPr>
        <p:spPr>
          <a:xfrm>
            <a:off x="1415481" y="3130491"/>
            <a:ext cx="148965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제목)"/>
                <a:ea typeface="HY그래픽M" panose="02030600000101010101" pitchFamily="18" charset="-127"/>
                <a:cs typeface="+mn-cs"/>
              </a:rPr>
              <a:t>field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5AAF4F2-1A09-450F-DF86-02575C3D2F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82257"/>
              </p:ext>
            </p:extLst>
          </p:nvPr>
        </p:nvGraphicFramePr>
        <p:xfrm>
          <a:off x="1415481" y="3530601"/>
          <a:ext cx="8888397" cy="4899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119">
                  <a:extLst>
                    <a:ext uri="{9D8B030D-6E8A-4147-A177-3AD203B41FA5}">
                      <a16:colId xmlns:a16="http://schemas.microsoft.com/office/drawing/2014/main" val="2447540434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564831321"/>
                    </a:ext>
                  </a:extLst>
                </a:gridCol>
                <a:gridCol w="6150978">
                  <a:extLst>
                    <a:ext uri="{9D8B030D-6E8A-4147-A177-3AD203B41FA5}">
                      <a16:colId xmlns:a16="http://schemas.microsoft.com/office/drawing/2014/main" val="856820673"/>
                    </a:ext>
                  </a:extLst>
                </a:gridCol>
              </a:tblGrid>
              <a:tr h="166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Type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Name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Description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59503"/>
                  </a:ext>
                </a:extLst>
              </a:tr>
              <a:tr h="106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const int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DEF_INI_False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파일 입출력 성공 여부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072986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string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m_strPath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저장 </a:t>
                      </a:r>
                      <a:r>
                        <a:rPr lang="en-US" altLang="ko-KR" sz="600">
                          <a:latin typeface="맑은 고딕 (본문)"/>
                        </a:rPr>
                        <a:t>path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35629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bool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m_bInitialized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open </a:t>
                      </a:r>
                      <a:r>
                        <a:rPr lang="ko-KR" altLang="en-US" sz="600">
                          <a:latin typeface="맑은 고딕 (본문)"/>
                        </a:rPr>
                        <a:t>확인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431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49855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54DB6-65C9-0AB7-B710-DF3EC46E1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>
            <a:extLst>
              <a:ext uri="{FF2B5EF4-FFF2-40B4-BE49-F238E27FC236}">
                <a16:creationId xmlns:a16="http://schemas.microsoft.com/office/drawing/2014/main" id="{5272E402-4F8B-400A-45A1-34389C1F23C6}"/>
              </a:ext>
            </a:extLst>
          </p:cNvPr>
          <p:cNvSpPr txBox="1">
            <a:spLocks/>
          </p:cNvSpPr>
          <p:nvPr/>
        </p:nvSpPr>
        <p:spPr>
          <a:xfrm>
            <a:off x="1415481" y="468211"/>
            <a:ext cx="7301799" cy="4273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vert="horz" wrap="square" lIns="91440" tIns="45720" rIns="91440" bIns="45720" rtlCol="0" anchor="t" anchorCtr="0">
            <a:prstTxWarp prst="textNoShape">
              <a:avLst/>
            </a:prstTxWarp>
            <a:noAutofit/>
          </a:bodyPr>
          <a:lstStyle>
            <a:lvl1pPr algn="l" defTabSz="9143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CPnoExcel </a:t>
            </a:r>
            <a:r>
              <a:rPr kumimoji="1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클래스</a:t>
            </a:r>
            <a:endParaRPr kumimoji="1" lang="en-US" altLang="ko-KR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42A1B5-0479-5879-184C-103502A95D29}"/>
              </a:ext>
            </a:extLst>
          </p:cNvPr>
          <p:cNvSpPr txBox="1"/>
          <p:nvPr/>
        </p:nvSpPr>
        <p:spPr>
          <a:xfrm>
            <a:off x="1415481" y="1551563"/>
            <a:ext cx="8551995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제목)"/>
                <a:ea typeface="HY그래픽M" panose="02030600000101010101" pitchFamily="18" charset="-127"/>
                <a:cs typeface="+mn-cs"/>
              </a:rPr>
              <a:t>이 문서의 내용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본문)"/>
                <a:ea typeface="HY그래픽M" panose="02030600000101010101" pitchFamily="18" charset="-127"/>
                <a:cs typeface="+mn-cs"/>
              </a:rPr>
              <a:t>정의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 (본문)"/>
              <a:ea typeface="HY그래픽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본문)"/>
                <a:ea typeface="HY그래픽M" panose="02030600000101010101" pitchFamily="18" charset="-127"/>
                <a:cs typeface="+mn-cs"/>
              </a:rPr>
              <a:t>필드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 (제목)"/>
              <a:ea typeface="HY그래픽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정의</a:t>
            </a:r>
            <a:endParaRPr kumimoji="0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객체의 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excel </a:t>
            </a:r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파일입출력을 도와주는 클래스 입니다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.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780DBB8-C5F0-6793-DBEC-2025A66905D5}"/>
              </a:ext>
            </a:extLst>
          </p:cNvPr>
          <p:cNvSpPr txBox="1"/>
          <p:nvPr/>
        </p:nvSpPr>
        <p:spPr>
          <a:xfrm>
            <a:off x="1415481" y="3130491"/>
            <a:ext cx="148965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제목)"/>
                <a:ea typeface="HY그래픽M" panose="02030600000101010101" pitchFamily="18" charset="-127"/>
                <a:cs typeface="+mn-cs"/>
              </a:rPr>
              <a:t>field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9084C7B-CA0E-A32D-7423-32EE37F96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6639017"/>
              </p:ext>
            </p:extLst>
          </p:nvPr>
        </p:nvGraphicFramePr>
        <p:xfrm>
          <a:off x="1415481" y="3530601"/>
          <a:ext cx="8888397" cy="103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119">
                  <a:extLst>
                    <a:ext uri="{9D8B030D-6E8A-4147-A177-3AD203B41FA5}">
                      <a16:colId xmlns:a16="http://schemas.microsoft.com/office/drawing/2014/main" val="2447540434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564831321"/>
                    </a:ext>
                  </a:extLst>
                </a:gridCol>
                <a:gridCol w="6150978">
                  <a:extLst>
                    <a:ext uri="{9D8B030D-6E8A-4147-A177-3AD203B41FA5}">
                      <a16:colId xmlns:a16="http://schemas.microsoft.com/office/drawing/2014/main" val="856820673"/>
                    </a:ext>
                  </a:extLst>
                </a:gridCol>
              </a:tblGrid>
              <a:tr h="166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Type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Name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Description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59503"/>
                  </a:ext>
                </a:extLst>
              </a:tr>
              <a:tr h="106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const int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DEF_INI_False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파일 입출력 성공 여부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072986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Excel.Application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m_ExcelApp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Excel </a:t>
                      </a:r>
                      <a:r>
                        <a:rPr lang="ko-KR" altLang="en-US" sz="600">
                          <a:latin typeface="맑은 고딕 (본문)"/>
                        </a:rPr>
                        <a:t>실행파일 객체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35629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Excel.Workbook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m_WorkBook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Excel </a:t>
                      </a:r>
                      <a:r>
                        <a:rPr lang="ko-KR" altLang="en-US" sz="600">
                          <a:latin typeface="맑은 고딕 (본문)"/>
                        </a:rPr>
                        <a:t>파일 객체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4317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Excel.Worksheet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m_WorkSheet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Excel sheet </a:t>
                      </a:r>
                      <a:r>
                        <a:rPr lang="ko-KR" altLang="en-US" sz="600">
                          <a:latin typeface="맑은 고딕 (본문)"/>
                        </a:rPr>
                        <a:t>객체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5872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string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m_strPath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파일 저장 </a:t>
                      </a:r>
                      <a:r>
                        <a:rPr lang="en-US" altLang="ko-KR" sz="600">
                          <a:latin typeface="맑은 고딕 (본문)"/>
                        </a:rPr>
                        <a:t>path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87700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bool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m_bInitialized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초기화 확인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00166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bool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m_bFileExists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파일 유무 확인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77384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int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m_RowCount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Excel row data </a:t>
                      </a:r>
                      <a:r>
                        <a:rPr lang="ko-KR" altLang="en-US" sz="600">
                          <a:latin typeface="맑은 고딕 (본문)"/>
                        </a:rPr>
                        <a:t>개수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4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757303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9FB0C-900C-FA13-5DD6-BD4DDD3B6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>
            <a:extLst>
              <a:ext uri="{FF2B5EF4-FFF2-40B4-BE49-F238E27FC236}">
                <a16:creationId xmlns:a16="http://schemas.microsoft.com/office/drawing/2014/main" id="{03A6F0FE-0490-C97B-99C1-7CC43438386D}"/>
              </a:ext>
            </a:extLst>
          </p:cNvPr>
          <p:cNvSpPr txBox="1">
            <a:spLocks/>
          </p:cNvSpPr>
          <p:nvPr/>
        </p:nvSpPr>
        <p:spPr>
          <a:xfrm>
            <a:off x="1415481" y="468211"/>
            <a:ext cx="7301799" cy="4273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vert="horz" wrap="square" lIns="91440" tIns="45720" rIns="91440" bIns="45720" rtlCol="0" anchor="t" anchorCtr="0">
            <a:prstTxWarp prst="textNoShape">
              <a:avLst/>
            </a:prstTxWarp>
            <a:noAutofit/>
          </a:bodyPr>
          <a:lstStyle>
            <a:lvl1pPr algn="l" defTabSz="9143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>
                <a:solidFill>
                  <a:srgbClr val="000000"/>
                </a:solidFill>
                <a:latin typeface="맑은 고딕"/>
                <a:ea typeface="맑은 고딕"/>
              </a:rPr>
              <a:t>CPnLog</a:t>
            </a:r>
            <a:r>
              <a:rPr kumimoji="1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 </a:t>
            </a:r>
            <a:r>
              <a:rPr kumimoji="1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클래스</a:t>
            </a:r>
            <a:endParaRPr kumimoji="1" lang="en-US" altLang="ko-KR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3160990-063D-0E17-9968-A5C7D104FB08}"/>
              </a:ext>
            </a:extLst>
          </p:cNvPr>
          <p:cNvSpPr txBox="1"/>
          <p:nvPr/>
        </p:nvSpPr>
        <p:spPr>
          <a:xfrm>
            <a:off x="1415481" y="1551563"/>
            <a:ext cx="8551995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제목)"/>
                <a:ea typeface="HY그래픽M" panose="02030600000101010101" pitchFamily="18" charset="-127"/>
                <a:cs typeface="+mn-cs"/>
              </a:rPr>
              <a:t>이 문서의 내용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본문)"/>
                <a:ea typeface="HY그래픽M" panose="02030600000101010101" pitchFamily="18" charset="-127"/>
                <a:cs typeface="+mn-cs"/>
              </a:rPr>
              <a:t>정의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 (본문)"/>
              <a:ea typeface="HY그래픽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본문)"/>
                <a:ea typeface="HY그래픽M" panose="02030600000101010101" pitchFamily="18" charset="-127"/>
                <a:cs typeface="+mn-cs"/>
              </a:rPr>
              <a:t>필드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 (제목)"/>
              <a:ea typeface="HY그래픽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정의</a:t>
            </a:r>
            <a:endParaRPr lang="en-US" altLang="ko-KR" sz="2000" b="1">
              <a:solidFill>
                <a:srgbClr val="000000"/>
              </a:solidFill>
              <a:latin typeface="맑은 고딕"/>
              <a:ea typeface="맑은 고딕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Log </a:t>
            </a:r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파일입출력을 도와주는 클래스 입니다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.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E32D4D-660F-FE7F-352A-C923C8615342}"/>
              </a:ext>
            </a:extLst>
          </p:cNvPr>
          <p:cNvSpPr txBox="1"/>
          <p:nvPr/>
        </p:nvSpPr>
        <p:spPr>
          <a:xfrm>
            <a:off x="1415481" y="3130491"/>
            <a:ext cx="148965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제목)"/>
                <a:ea typeface="HY그래픽M" panose="02030600000101010101" pitchFamily="18" charset="-127"/>
                <a:cs typeface="+mn-cs"/>
              </a:rPr>
              <a:t>field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966A9E28-FC4A-8E79-39C3-99F1E0885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7139869"/>
              </p:ext>
            </p:extLst>
          </p:nvPr>
        </p:nvGraphicFramePr>
        <p:xfrm>
          <a:off x="1415481" y="3530601"/>
          <a:ext cx="8888397" cy="8154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119">
                  <a:extLst>
                    <a:ext uri="{9D8B030D-6E8A-4147-A177-3AD203B41FA5}">
                      <a16:colId xmlns:a16="http://schemas.microsoft.com/office/drawing/2014/main" val="2447540434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564831321"/>
                    </a:ext>
                  </a:extLst>
                </a:gridCol>
                <a:gridCol w="6150978">
                  <a:extLst>
                    <a:ext uri="{9D8B030D-6E8A-4147-A177-3AD203B41FA5}">
                      <a16:colId xmlns:a16="http://schemas.microsoft.com/office/drawing/2014/main" val="856820673"/>
                    </a:ext>
                  </a:extLst>
                </a:gridCol>
              </a:tblGrid>
              <a:tr h="166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Type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Name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Description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59503"/>
                  </a:ext>
                </a:extLst>
              </a:tr>
              <a:tr h="106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string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m_strPath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파일 저장 </a:t>
                      </a:r>
                      <a:r>
                        <a:rPr lang="en-US" altLang="ko-KR" sz="600">
                          <a:latin typeface="맑은 고딕 (본문)"/>
                        </a:rPr>
                        <a:t>path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072986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bool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m_bInitialized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파일 초기화 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35629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string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strValue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저장 </a:t>
                      </a:r>
                      <a:r>
                        <a:rPr lang="en-US" altLang="ko-KR" sz="600">
                          <a:latin typeface="맑은 고딕 (본문)"/>
                        </a:rPr>
                        <a:t>text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4317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StreamWriter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SW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log</a:t>
                      </a:r>
                      <a:r>
                        <a:rPr lang="ko-KR" altLang="en-US" sz="600">
                          <a:latin typeface="맑은 고딕 (본문)"/>
                        </a:rPr>
                        <a:t> 쓰기 객체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76080035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StreamReader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SR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latin typeface="맑은 고딕 (본문)"/>
                        </a:rPr>
                        <a:t>log</a:t>
                      </a:r>
                      <a:r>
                        <a:rPr lang="ko-KR" altLang="en-US" sz="600">
                          <a:latin typeface="맑은 고딕 (본문)"/>
                        </a:rPr>
                        <a:t> 읽기 객체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28489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bool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m_bWrite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쓰기 모드 설정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11756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721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02D5EE-70F9-C9A4-3B0C-3DB11DBA4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38EB779-2767-F3B5-75ED-D41C08A6BF7A}"/>
              </a:ext>
            </a:extLst>
          </p:cNvPr>
          <p:cNvSpPr txBox="1"/>
          <p:nvPr/>
        </p:nvSpPr>
        <p:spPr>
          <a:xfrm>
            <a:off x="694912" y="3528487"/>
            <a:ext cx="1045601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HY그래픽M" panose="02030600000101010101" pitchFamily="18" charset="-127"/>
                <a:cs typeface="+mn-cs"/>
              </a:rPr>
              <a:t>Chart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HY그래픽M" panose="02030600000101010101" pitchFamily="18" charset="-127"/>
                <a:cs typeface="+mn-cs"/>
              </a:rPr>
              <a:t>와 관련해서 사용되는 값과 참조 데이터 형식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HY그래픽M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HY그래픽M" panose="02030600000101010101" pitchFamily="18" charset="-127"/>
                <a:cs typeface="+mn-cs"/>
              </a:rPr>
              <a:t>이벤트와 이벤트 처리기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HY그래픽M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HY그래픽M" panose="02030600000101010101" pitchFamily="18" charset="-127"/>
                <a:cs typeface="+mn-cs"/>
              </a:rPr>
              <a:t>인터페이스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HY그래픽M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HY그래픽M" panose="02030600000101010101" pitchFamily="18" charset="-127"/>
                <a:cs typeface="+mn-cs"/>
              </a:rPr>
              <a:t>특성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HY그래픽M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HY그래픽M" panose="02030600000101010101" pitchFamily="18" charset="-127"/>
                <a:cs typeface="+mn-cs"/>
              </a:rPr>
              <a:t>예외처리 등을 정의하는 핵심 클래스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HY그래픽M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HY그래픽M" panose="02030600000101010101" pitchFamily="18" charset="-127"/>
                <a:cs typeface="+mn-cs"/>
              </a:rPr>
              <a:t>기본 클래스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HY그래픽M" panose="02030600000101010101" pitchFamily="18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HY그래픽M" panose="02030600000101010101" pitchFamily="18" charset="-127"/>
                <a:cs typeface="+mn-cs"/>
              </a:rPr>
              <a:t>인터페이스가 포함되어 있습니다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ndara"/>
                <a:ea typeface="HY그래픽M" panose="02030600000101010101" pitchFamily="18" charset="-127"/>
                <a:cs typeface="+mn-cs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51D642E-5ECF-92C4-2538-1F943B107477}"/>
              </a:ext>
            </a:extLst>
          </p:cNvPr>
          <p:cNvSpPr txBox="1">
            <a:spLocks/>
          </p:cNvSpPr>
          <p:nvPr/>
        </p:nvSpPr>
        <p:spPr>
          <a:xfrm>
            <a:off x="272480" y="468210"/>
            <a:ext cx="7301799" cy="427353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3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3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PnoGUI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맑은 고딕"/>
                <a:cs typeface="+mj-cs"/>
              </a:rPr>
              <a:t> </a:t>
            </a:r>
            <a:r>
              <a:rPr kumimoji="1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맑은 고딕" panose="020B0503020000020004" pitchFamily="50" charset="-127"/>
                <a:cs typeface="+mj-cs"/>
              </a:rPr>
              <a:t>namespace</a:t>
            </a:r>
          </a:p>
        </p:txBody>
      </p:sp>
    </p:spTree>
    <p:extLst>
      <p:ext uri="{BB962C8B-B14F-4D97-AF65-F5344CB8AC3E}">
        <p14:creationId xmlns:p14="http://schemas.microsoft.com/office/powerpoint/2010/main" val="37454768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38177-6FD9-AAA8-1817-70EBFB1A5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>
            <a:extLst>
              <a:ext uri="{FF2B5EF4-FFF2-40B4-BE49-F238E27FC236}">
                <a16:creationId xmlns:a16="http://schemas.microsoft.com/office/drawing/2014/main" id="{CA51F6B1-FA8C-4DCC-1604-342D81CB43E8}"/>
              </a:ext>
            </a:extLst>
          </p:cNvPr>
          <p:cNvSpPr txBox="1">
            <a:spLocks/>
          </p:cNvSpPr>
          <p:nvPr/>
        </p:nvSpPr>
        <p:spPr>
          <a:xfrm>
            <a:off x="1415481" y="468211"/>
            <a:ext cx="7301799" cy="4273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vert="horz" wrap="square" lIns="91440" tIns="45720" rIns="91440" bIns="45720" rtlCol="0" anchor="t" anchorCtr="0">
            <a:prstTxWarp prst="textNoShape">
              <a:avLst/>
            </a:prstTxWarp>
            <a:noAutofit/>
          </a:bodyPr>
          <a:lstStyle>
            <a:lvl1pPr algn="l" defTabSz="9143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CPorcessCapability </a:t>
            </a:r>
            <a:r>
              <a:rPr kumimoji="1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클래스</a:t>
            </a:r>
            <a:endParaRPr kumimoji="1" lang="en-US" altLang="ko-KR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F7591C-ABAB-23C7-F352-743DC46F9CC4}"/>
              </a:ext>
            </a:extLst>
          </p:cNvPr>
          <p:cNvSpPr txBox="1"/>
          <p:nvPr/>
        </p:nvSpPr>
        <p:spPr>
          <a:xfrm>
            <a:off x="1415481" y="1551563"/>
            <a:ext cx="8551995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제목)"/>
                <a:ea typeface="HY그래픽M" panose="02030600000101010101" pitchFamily="18" charset="-127"/>
                <a:cs typeface="+mn-cs"/>
              </a:rPr>
              <a:t>이 문서의 내용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본문)"/>
                <a:ea typeface="HY그래픽M" panose="02030600000101010101" pitchFamily="18" charset="-127"/>
                <a:cs typeface="+mn-cs"/>
              </a:rPr>
              <a:t>정의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 (본문)"/>
              <a:ea typeface="HY그래픽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본문)"/>
                <a:ea typeface="HY그래픽M" panose="02030600000101010101" pitchFamily="18" charset="-127"/>
                <a:cs typeface="+mn-cs"/>
              </a:rPr>
              <a:t>필드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 (제목)"/>
              <a:ea typeface="HY그래픽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정의</a:t>
            </a:r>
            <a:endParaRPr kumimoji="0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STD, CP, CPL, CPU, CPK 등 생산 능력관한 수치를 계산하는 클래스 입니다.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60388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AEA40-DF06-8863-E7C1-9D2CB3573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>
            <a:extLst>
              <a:ext uri="{FF2B5EF4-FFF2-40B4-BE49-F238E27FC236}">
                <a16:creationId xmlns:a16="http://schemas.microsoft.com/office/drawing/2014/main" id="{F2A00F70-780C-7756-2166-A263530BCA41}"/>
              </a:ext>
            </a:extLst>
          </p:cNvPr>
          <p:cNvSpPr txBox="1">
            <a:spLocks/>
          </p:cNvSpPr>
          <p:nvPr/>
        </p:nvSpPr>
        <p:spPr>
          <a:xfrm>
            <a:off x="1415481" y="468211"/>
            <a:ext cx="7301799" cy="4273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vert="horz" wrap="square" lIns="91440" tIns="45720" rIns="91440" bIns="45720" rtlCol="0" anchor="t" anchorCtr="0">
            <a:prstTxWarp prst="textNoShape">
              <a:avLst/>
            </a:prstTxWarp>
            <a:noAutofit/>
          </a:bodyPr>
          <a:lstStyle>
            <a:lvl1pPr algn="l" defTabSz="9143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Ctrl_Chart </a:t>
            </a:r>
            <a:r>
              <a:rPr kumimoji="1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클래스</a:t>
            </a:r>
            <a:endParaRPr kumimoji="1" lang="en-US" altLang="ko-KR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076693F-3554-FCD9-0F1F-95E84DF02520}"/>
              </a:ext>
            </a:extLst>
          </p:cNvPr>
          <p:cNvSpPr txBox="1"/>
          <p:nvPr/>
        </p:nvSpPr>
        <p:spPr>
          <a:xfrm>
            <a:off x="1415481" y="1551563"/>
            <a:ext cx="8551995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제목)"/>
                <a:ea typeface="HY그래픽M" panose="02030600000101010101" pitchFamily="18" charset="-127"/>
                <a:cs typeface="+mn-cs"/>
              </a:rPr>
              <a:t>이 문서의 내용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본문)"/>
                <a:ea typeface="HY그래픽M" panose="02030600000101010101" pitchFamily="18" charset="-127"/>
                <a:cs typeface="+mn-cs"/>
              </a:rPr>
              <a:t>정의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 (본문)"/>
              <a:ea typeface="HY그래픽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본문)"/>
                <a:ea typeface="HY그래픽M" panose="02030600000101010101" pitchFamily="18" charset="-127"/>
                <a:cs typeface="+mn-cs"/>
              </a:rPr>
              <a:t>필드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 (제목)"/>
              <a:ea typeface="HY그래픽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정의</a:t>
            </a:r>
            <a:endParaRPr kumimoji="0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chart view class </a:t>
            </a:r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입니다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.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430259B-E6C0-4CA1-AD4A-4E60A42F65BC}"/>
              </a:ext>
            </a:extLst>
          </p:cNvPr>
          <p:cNvSpPr txBox="1"/>
          <p:nvPr/>
        </p:nvSpPr>
        <p:spPr>
          <a:xfrm>
            <a:off x="1415481" y="3130491"/>
            <a:ext cx="148965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제목)"/>
                <a:ea typeface="HY그래픽M" panose="02030600000101010101" pitchFamily="18" charset="-127"/>
                <a:cs typeface="+mn-cs"/>
              </a:rPr>
              <a:t>field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F0CF013-E4AD-D227-52ED-8E246C657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840353"/>
              </p:ext>
            </p:extLst>
          </p:nvPr>
        </p:nvGraphicFramePr>
        <p:xfrm>
          <a:off x="1415481" y="3530601"/>
          <a:ext cx="8888397" cy="12514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119">
                  <a:extLst>
                    <a:ext uri="{9D8B030D-6E8A-4147-A177-3AD203B41FA5}">
                      <a16:colId xmlns:a16="http://schemas.microsoft.com/office/drawing/2014/main" val="2447540434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564831321"/>
                    </a:ext>
                  </a:extLst>
                </a:gridCol>
                <a:gridCol w="6150978">
                  <a:extLst>
                    <a:ext uri="{9D8B030D-6E8A-4147-A177-3AD203B41FA5}">
                      <a16:colId xmlns:a16="http://schemas.microsoft.com/office/drawing/2014/main" val="856820673"/>
                    </a:ext>
                  </a:extLst>
                </a:gridCol>
              </a:tblGrid>
              <a:tr h="166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Type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Name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Description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59503"/>
                  </a:ext>
                </a:extLst>
              </a:tr>
              <a:tr h="106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bool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m_bInitalized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개체의 초기화 유무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072986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double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m_dbCenter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차트의 중심값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35629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double[]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m_dbLinexs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Bar </a:t>
                      </a:r>
                      <a:r>
                        <a:rPr lang="ko-KR" altLang="en-US" sz="600">
                          <a:latin typeface="맑은 고딕 (본문)"/>
                        </a:rPr>
                        <a:t>차트의 개수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4317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List&lt;double&gt;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m_list_Lineys1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line1</a:t>
                      </a:r>
                      <a:r>
                        <a:rPr lang="ko-KR" altLang="en-US" sz="600">
                          <a:latin typeface="맑은 고딕 (본문)"/>
                        </a:rPr>
                        <a:t> 의 값들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129405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List&lt;double&gt;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m_list_Lineys2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latin typeface="맑은 고딕 (본문)"/>
                        </a:rPr>
                        <a:t>line2</a:t>
                      </a:r>
                      <a:r>
                        <a:rPr lang="ko-KR" altLang="en-US" sz="600">
                          <a:latin typeface="맑은 고딕 (본문)"/>
                        </a:rPr>
                        <a:t> 의 값들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3792475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ScatterPlot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m_Line1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latin typeface="맑은 고딕 (본문)"/>
                        </a:rPr>
                        <a:t>line1</a:t>
                      </a:r>
                      <a:r>
                        <a:rPr lang="ko-KR" altLang="en-US" sz="600">
                          <a:latin typeface="맑은 고딕 (본문)"/>
                        </a:rPr>
                        <a:t> 의 객체</a:t>
                      </a:r>
                      <a:endParaRPr lang="en-US" altLang="ko-KR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35272674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ScatterPlot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m_Line2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latin typeface="맑은 고딕 (본문)"/>
                        </a:rPr>
                        <a:t>line2</a:t>
                      </a:r>
                      <a:r>
                        <a:rPr lang="ko-KR" altLang="en-US" sz="600">
                          <a:latin typeface="맑은 고딕 (본문)"/>
                        </a:rPr>
                        <a:t> 의 객체</a:t>
                      </a:r>
                      <a:endParaRPr lang="en-US" altLang="ko-KR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9485845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_eChartType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m_eChartType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latin typeface="맑은 고딕 (본문)"/>
                        </a:rPr>
                        <a:t>chart type </a:t>
                      </a:r>
                      <a:r>
                        <a:rPr lang="ko-KR" altLang="en-US" sz="600">
                          <a:latin typeface="맑은 고딕 (본문)"/>
                        </a:rPr>
                        <a:t>설정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0967216"/>
                  </a:ext>
                </a:extLst>
              </a:tr>
              <a:tr h="11060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Color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m_clrFigureColor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latin typeface="맑은 고딕 (본문)"/>
                        </a:rPr>
                        <a:t>chart backgraound color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744376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Color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m_clrDataColor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latin typeface="맑은 고딕 (본문)"/>
                        </a:rPr>
                        <a:t>chart color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6771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6452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00DB6-2405-135E-FAE1-5B8BECB07F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CB74FEA-1B5C-76CF-1008-6910317A1AF4}"/>
              </a:ext>
            </a:extLst>
          </p:cNvPr>
          <p:cNvSpPr txBox="1"/>
          <p:nvPr/>
        </p:nvSpPr>
        <p:spPr>
          <a:xfrm>
            <a:off x="694912" y="3528487"/>
            <a:ext cx="1045601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>
                <a:solidFill>
                  <a:srgbClr val="000000"/>
                </a:solidFill>
                <a:latin typeface="+mj-ea"/>
                <a:ea typeface="+mj-ea"/>
              </a:rPr>
              <a:t>Ajinextex IO board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 입출력과 관련해서 사용되는 값과 참조 데이터 형식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이벤트와 이벤트 처리기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인터페이스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특성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예외처리 등을 정의하는 핵심 클래스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기본 클래스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인터페이스가 포함되어 있습니다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56E9255-28B8-EDD6-C679-761FA7AEE647}"/>
              </a:ext>
            </a:extLst>
          </p:cNvPr>
          <p:cNvSpPr txBox="1">
            <a:spLocks/>
          </p:cNvSpPr>
          <p:nvPr/>
        </p:nvSpPr>
        <p:spPr>
          <a:xfrm>
            <a:off x="272480" y="468210"/>
            <a:ext cx="7301799" cy="427353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3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3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CIOBoard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맑은 고딕"/>
                <a:cs typeface="+mj-cs"/>
              </a:rPr>
              <a:t> </a:t>
            </a:r>
            <a:r>
              <a:rPr kumimoji="1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맑은 고딕" panose="020B0503020000020004" pitchFamily="50" charset="-127"/>
                <a:cs typeface="+mj-cs"/>
              </a:rPr>
              <a:t>namespace</a:t>
            </a:r>
          </a:p>
        </p:txBody>
      </p:sp>
    </p:spTree>
    <p:extLst>
      <p:ext uri="{BB962C8B-B14F-4D97-AF65-F5344CB8AC3E}">
        <p14:creationId xmlns:p14="http://schemas.microsoft.com/office/powerpoint/2010/main" val="9599052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BEB33-F207-CCBE-DEAA-8EA8E0C30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>
            <a:extLst>
              <a:ext uri="{FF2B5EF4-FFF2-40B4-BE49-F238E27FC236}">
                <a16:creationId xmlns:a16="http://schemas.microsoft.com/office/drawing/2014/main" id="{8559F5A8-9D01-534A-C631-2BE1EE306863}"/>
              </a:ext>
            </a:extLst>
          </p:cNvPr>
          <p:cNvSpPr txBox="1">
            <a:spLocks/>
          </p:cNvSpPr>
          <p:nvPr/>
        </p:nvSpPr>
        <p:spPr>
          <a:xfrm>
            <a:off x="1415481" y="468211"/>
            <a:ext cx="7301799" cy="4273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vert="horz" wrap="square" lIns="91440" tIns="45720" rIns="91440" bIns="45720" rtlCol="0" anchor="t" anchorCtr="0">
            <a:prstTxWarp prst="textNoShape">
              <a:avLst/>
            </a:prstTxWarp>
            <a:noAutofit/>
          </a:bodyPr>
          <a:lstStyle>
            <a:lvl1pPr algn="l" defTabSz="9143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IOBoardCongiguration </a:t>
            </a:r>
            <a:r>
              <a:rPr kumimoji="1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클래스</a:t>
            </a:r>
            <a:endParaRPr kumimoji="1" lang="en-US" altLang="ko-KR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CE87468-1BF5-F28D-85AF-9F17260D3B50}"/>
              </a:ext>
            </a:extLst>
          </p:cNvPr>
          <p:cNvSpPr txBox="1"/>
          <p:nvPr/>
        </p:nvSpPr>
        <p:spPr>
          <a:xfrm>
            <a:off x="1415481" y="1551563"/>
            <a:ext cx="8551995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제목)"/>
                <a:ea typeface="HY그래픽M" panose="02030600000101010101" pitchFamily="18" charset="-127"/>
                <a:cs typeface="+mn-cs"/>
              </a:rPr>
              <a:t>이 문서의 내용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본문)"/>
                <a:ea typeface="HY그래픽M" panose="02030600000101010101" pitchFamily="18" charset="-127"/>
                <a:cs typeface="+mn-cs"/>
              </a:rPr>
              <a:t>정의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 (본문)"/>
              <a:ea typeface="HY그래픽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본문)"/>
                <a:ea typeface="HY그래픽M" panose="02030600000101010101" pitchFamily="18" charset="-127"/>
                <a:cs typeface="+mn-cs"/>
              </a:rPr>
              <a:t>필드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 (제목)"/>
              <a:ea typeface="HY그래픽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정의</a:t>
            </a:r>
            <a:endParaRPr kumimoji="0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IOBoard namespace </a:t>
            </a:r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기본 설정 </a:t>
            </a:r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클래스 입니다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.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7FE1F7-8783-CB24-5244-15ED06BD305D}"/>
              </a:ext>
            </a:extLst>
          </p:cNvPr>
          <p:cNvSpPr txBox="1"/>
          <p:nvPr/>
        </p:nvSpPr>
        <p:spPr>
          <a:xfrm>
            <a:off x="1415481" y="3130491"/>
            <a:ext cx="148965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제목)"/>
                <a:ea typeface="HY그래픽M" panose="02030600000101010101" pitchFamily="18" charset="-127"/>
                <a:cs typeface="+mn-cs"/>
              </a:rPr>
              <a:t>field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2F6FB56-F015-0AF4-B527-82F01DC75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710487"/>
              </p:ext>
            </p:extLst>
          </p:nvPr>
        </p:nvGraphicFramePr>
        <p:xfrm>
          <a:off x="1415481" y="3530601"/>
          <a:ext cx="8888397" cy="3815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119">
                  <a:extLst>
                    <a:ext uri="{9D8B030D-6E8A-4147-A177-3AD203B41FA5}">
                      <a16:colId xmlns:a16="http://schemas.microsoft.com/office/drawing/2014/main" val="2447540434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564831321"/>
                    </a:ext>
                  </a:extLst>
                </a:gridCol>
                <a:gridCol w="6150978">
                  <a:extLst>
                    <a:ext uri="{9D8B030D-6E8A-4147-A177-3AD203B41FA5}">
                      <a16:colId xmlns:a16="http://schemas.microsoft.com/office/drawing/2014/main" val="856820673"/>
                    </a:ext>
                  </a:extLst>
                </a:gridCol>
              </a:tblGrid>
              <a:tr h="166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Type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Name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Description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59503"/>
                  </a:ext>
                </a:extLst>
              </a:tr>
              <a:tr h="106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_eIoBoardType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eIOBoardType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IO board type</a:t>
                      </a:r>
                      <a:r>
                        <a:rPr lang="ko-KR" altLang="en-US" sz="600">
                          <a:latin typeface="맑은 고딕 (본문)"/>
                        </a:rPr>
                        <a:t> 설정입니다</a:t>
                      </a:r>
                      <a:r>
                        <a:rPr lang="en-US" altLang="ko-KR" sz="600">
                          <a:latin typeface="맑은 고딕 (본문)"/>
                        </a:rPr>
                        <a:t>.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072986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int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nInterruptRequestLinesNo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IRQ number </a:t>
                      </a:r>
                      <a:r>
                        <a:rPr lang="ko-KR" altLang="en-US" sz="600">
                          <a:latin typeface="맑은 고딕 (본문)"/>
                        </a:rPr>
                        <a:t>설정입니다</a:t>
                      </a:r>
                      <a:r>
                        <a:rPr lang="en-US" altLang="ko-KR" sz="600">
                          <a:latin typeface="맑은 고딕 (본문)"/>
                        </a:rPr>
                        <a:t>.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3562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8649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FD886-F7B4-1216-283F-F542BEB6EA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>
            <a:extLst>
              <a:ext uri="{FF2B5EF4-FFF2-40B4-BE49-F238E27FC236}">
                <a16:creationId xmlns:a16="http://schemas.microsoft.com/office/drawing/2014/main" id="{BD9AA78B-E7DB-C3E3-EED7-BC266B012A0E}"/>
              </a:ext>
            </a:extLst>
          </p:cNvPr>
          <p:cNvSpPr txBox="1">
            <a:spLocks/>
          </p:cNvSpPr>
          <p:nvPr/>
        </p:nvSpPr>
        <p:spPr>
          <a:xfrm>
            <a:off x="1415481" y="468211"/>
            <a:ext cx="7301799" cy="4273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vert="horz" wrap="square" lIns="91440" tIns="45720" rIns="91440" bIns="45720" rtlCol="0" anchor="t" anchorCtr="0">
            <a:prstTxWarp prst="textNoShape">
              <a:avLst/>
            </a:prstTxWarp>
            <a:noAutofit/>
          </a:bodyPr>
          <a:lstStyle>
            <a:lvl1pPr algn="l" defTabSz="9143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CIOBoard </a:t>
            </a:r>
            <a:r>
              <a:rPr kumimoji="1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클래스</a:t>
            </a:r>
            <a:endParaRPr kumimoji="1" lang="en-US" altLang="ko-KR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F5D811-3896-DB58-8806-19033A68C256}"/>
              </a:ext>
            </a:extLst>
          </p:cNvPr>
          <p:cNvSpPr txBox="1"/>
          <p:nvPr/>
        </p:nvSpPr>
        <p:spPr>
          <a:xfrm>
            <a:off x="1415481" y="1551563"/>
            <a:ext cx="8551995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제목)"/>
                <a:ea typeface="HY그래픽M" panose="02030600000101010101" pitchFamily="18" charset="-127"/>
                <a:cs typeface="+mn-cs"/>
              </a:rPr>
              <a:t>이 문서의 내용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본문)"/>
                <a:ea typeface="HY그래픽M" panose="02030600000101010101" pitchFamily="18" charset="-127"/>
                <a:cs typeface="+mn-cs"/>
              </a:rPr>
              <a:t>정의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 (본문)"/>
              <a:ea typeface="HY그래픽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본문)"/>
                <a:ea typeface="HY그래픽M" panose="02030600000101010101" pitchFamily="18" charset="-127"/>
                <a:cs typeface="+mn-cs"/>
              </a:rPr>
              <a:t>필드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 (제목)"/>
              <a:ea typeface="HY그래픽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정의</a:t>
            </a:r>
            <a:endParaRPr kumimoji="0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IOBoard controller </a:t>
            </a:r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클</a:t>
            </a:r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래스 입니다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.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86047D3-5C4A-6A2D-9E6E-01D5C483F461}"/>
              </a:ext>
            </a:extLst>
          </p:cNvPr>
          <p:cNvSpPr txBox="1"/>
          <p:nvPr/>
        </p:nvSpPr>
        <p:spPr>
          <a:xfrm>
            <a:off x="1415481" y="3130491"/>
            <a:ext cx="148965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제목)"/>
                <a:ea typeface="HY그래픽M" panose="02030600000101010101" pitchFamily="18" charset="-127"/>
                <a:cs typeface="+mn-cs"/>
              </a:rPr>
              <a:t>field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2AC2152-E3BC-B59E-212C-0E57E028F9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5871806"/>
              </p:ext>
            </p:extLst>
          </p:nvPr>
        </p:nvGraphicFramePr>
        <p:xfrm>
          <a:off x="1415481" y="3530601"/>
          <a:ext cx="8888397" cy="10323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119">
                  <a:extLst>
                    <a:ext uri="{9D8B030D-6E8A-4147-A177-3AD203B41FA5}">
                      <a16:colId xmlns:a16="http://schemas.microsoft.com/office/drawing/2014/main" val="2447540434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564831321"/>
                    </a:ext>
                  </a:extLst>
                </a:gridCol>
                <a:gridCol w="6150978">
                  <a:extLst>
                    <a:ext uri="{9D8B030D-6E8A-4147-A177-3AD203B41FA5}">
                      <a16:colId xmlns:a16="http://schemas.microsoft.com/office/drawing/2014/main" val="856820673"/>
                    </a:ext>
                  </a:extLst>
                </a:gridCol>
              </a:tblGrid>
              <a:tr h="166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Type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Name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Description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59503"/>
                  </a:ext>
                </a:extLst>
              </a:tr>
              <a:tr h="106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int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m_nModule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board module number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072986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bool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m_bLive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Thread </a:t>
                      </a:r>
                      <a:r>
                        <a:rPr lang="ko-KR" altLang="en-US" sz="600">
                          <a:latin typeface="맑은 고딕 (본문)"/>
                        </a:rPr>
                        <a:t>실행 여부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35629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bool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m_InitInstance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초기화 여부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4317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List&lt;string&gt;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m_list_BoardName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접속된 </a:t>
                      </a:r>
                      <a:r>
                        <a:rPr lang="en-US" altLang="ko-KR" sz="600">
                          <a:latin typeface="맑은 고딕 (본문)"/>
                        </a:rPr>
                        <a:t>Board name list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5872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int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m_nBoardIdx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선택한 </a:t>
                      </a:r>
                      <a:r>
                        <a:rPr lang="en-US" altLang="ko-KR" sz="600">
                          <a:latin typeface="맑은 고딕 (본문)"/>
                        </a:rPr>
                        <a:t>Board idx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87700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Thread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m_ThreadRead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Board read </a:t>
                      </a:r>
                      <a:r>
                        <a:rPr lang="ko-KR" altLang="en-US" sz="600">
                          <a:latin typeface="맑은 고딕 (본문)"/>
                        </a:rPr>
                        <a:t>용 </a:t>
                      </a:r>
                      <a:r>
                        <a:rPr lang="en-US" altLang="ko-KR" sz="600">
                          <a:latin typeface="맑은 고딕 (본문)"/>
                        </a:rPr>
                        <a:t>Thread </a:t>
                      </a:r>
                      <a:r>
                        <a:rPr lang="ko-KR" altLang="en-US" sz="600">
                          <a:latin typeface="맑은 고딕 (본문)"/>
                        </a:rPr>
                        <a:t>입니다</a:t>
                      </a:r>
                      <a:r>
                        <a:rPr lang="en-US" altLang="ko-KR" sz="600">
                          <a:latin typeface="맑은 고딕 (본문)"/>
                        </a:rPr>
                        <a:t>.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00166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bool[]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m_bDI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Board</a:t>
                      </a:r>
                      <a:r>
                        <a:rPr lang="ko-KR" altLang="en-US" sz="600">
                          <a:latin typeface="맑은 고딕 (본문)"/>
                        </a:rPr>
                        <a:t> </a:t>
                      </a:r>
                      <a:r>
                        <a:rPr lang="en-US" altLang="ko-KR" sz="600">
                          <a:latin typeface="맑은 고딕 (본문)"/>
                        </a:rPr>
                        <a:t>Input</a:t>
                      </a:r>
                      <a:r>
                        <a:rPr lang="ko-KR" altLang="en-US" sz="600">
                          <a:latin typeface="맑은 고딕 (본문)"/>
                        </a:rPr>
                        <a:t> 버퍼입니다</a:t>
                      </a:r>
                      <a:r>
                        <a:rPr lang="en-US" altLang="ko-KR" sz="600">
                          <a:latin typeface="맑은 고딕 (본문)"/>
                        </a:rPr>
                        <a:t>.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77384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bool[]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m_bDO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Board Output </a:t>
                      </a:r>
                      <a:r>
                        <a:rPr lang="ko-KR" altLang="en-US" sz="600">
                          <a:latin typeface="맑은 고딕 (본문)"/>
                        </a:rPr>
                        <a:t>버퍼입니다</a:t>
                      </a:r>
                      <a:r>
                        <a:rPr lang="en-US" altLang="ko-KR" sz="600">
                          <a:latin typeface="맑은 고딕 (본문)"/>
                        </a:rPr>
                        <a:t>.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49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04440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47CA72-0019-BB6C-2EF1-90F2B55C92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0" name="그룹 419">
            <a:extLst>
              <a:ext uri="{FF2B5EF4-FFF2-40B4-BE49-F238E27FC236}">
                <a16:creationId xmlns:a16="http://schemas.microsoft.com/office/drawing/2014/main" id="{403AF2C3-1EFE-249B-41EF-476A81CB1509}"/>
              </a:ext>
            </a:extLst>
          </p:cNvPr>
          <p:cNvGrpSpPr/>
          <p:nvPr/>
        </p:nvGrpSpPr>
        <p:grpSpPr>
          <a:xfrm>
            <a:off x="9876909" y="4592047"/>
            <a:ext cx="1763314" cy="855807"/>
            <a:chOff x="8700490" y="4372474"/>
            <a:chExt cx="2399815" cy="1782018"/>
          </a:xfrm>
        </p:grpSpPr>
        <p:grpSp>
          <p:nvGrpSpPr>
            <p:cNvPr id="421" name="그룹 420">
              <a:extLst>
                <a:ext uri="{FF2B5EF4-FFF2-40B4-BE49-F238E27FC236}">
                  <a16:creationId xmlns:a16="http://schemas.microsoft.com/office/drawing/2014/main" id="{39D9DF19-FA3E-27CE-64DB-CB627C43DFD3}"/>
                </a:ext>
              </a:extLst>
            </p:cNvPr>
            <p:cNvGrpSpPr/>
            <p:nvPr/>
          </p:nvGrpSpPr>
          <p:grpSpPr>
            <a:xfrm>
              <a:off x="8714931" y="4470985"/>
              <a:ext cx="2385374" cy="1683507"/>
              <a:chOff x="8714931" y="4470985"/>
              <a:chExt cx="2385374" cy="1683507"/>
            </a:xfrm>
          </p:grpSpPr>
          <p:sp>
            <p:nvSpPr>
              <p:cNvPr id="423" name="직사각형 422">
                <a:extLst>
                  <a:ext uri="{FF2B5EF4-FFF2-40B4-BE49-F238E27FC236}">
                    <a16:creationId xmlns:a16="http://schemas.microsoft.com/office/drawing/2014/main" id="{2311B701-FA52-7097-9F30-70ABFC2B5085}"/>
                  </a:ext>
                </a:extLst>
              </p:cNvPr>
              <p:cNvSpPr/>
              <p:nvPr/>
            </p:nvSpPr>
            <p:spPr>
              <a:xfrm>
                <a:off x="8714932" y="4704878"/>
                <a:ext cx="2385373" cy="1449614"/>
              </a:xfrm>
              <a:prstGeom prst="rect">
                <a:avLst/>
              </a:prstGeom>
              <a:solidFill>
                <a:srgbClr val="FCD1A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>
                    <a:solidFill>
                      <a:schemeClr val="tx1"/>
                    </a:solidFill>
                  </a:rPr>
                  <a:t>Attributes</a:t>
                </a:r>
                <a:endParaRPr lang="ko-KR" altLang="en-US" sz="1100">
                  <a:solidFill>
                    <a:schemeClr val="tx1"/>
                  </a:solidFill>
                </a:endParaRPr>
              </a:p>
            </p:txBody>
          </p:sp>
          <p:sp>
            <p:nvSpPr>
              <p:cNvPr id="424" name="순서도: 수동 입력 423">
                <a:extLst>
                  <a:ext uri="{FF2B5EF4-FFF2-40B4-BE49-F238E27FC236}">
                    <a16:creationId xmlns:a16="http://schemas.microsoft.com/office/drawing/2014/main" id="{771C6559-BC0D-5685-9528-6932A9C532D3}"/>
                  </a:ext>
                </a:extLst>
              </p:cNvPr>
              <p:cNvSpPr/>
              <p:nvPr/>
            </p:nvSpPr>
            <p:spPr>
              <a:xfrm rot="5400000">
                <a:off x="9133842" y="4052074"/>
                <a:ext cx="234505" cy="1072328"/>
              </a:xfrm>
              <a:prstGeom prst="flowChartManualInput">
                <a:avLst/>
              </a:prstGeom>
              <a:solidFill>
                <a:srgbClr val="FCD1A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>
                <a:noAutofit/>
              </a:bodyPr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E8FB42A3-9C0F-86C2-E9C4-E78F47E6842A}"/>
                </a:ext>
              </a:extLst>
            </p:cNvPr>
            <p:cNvSpPr txBox="1"/>
            <p:nvPr/>
          </p:nvSpPr>
          <p:spPr>
            <a:xfrm>
              <a:off x="8700490" y="4372474"/>
              <a:ext cx="1072328" cy="416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NuGet</a:t>
              </a:r>
              <a:endParaRPr lang="ko-KR" altLang="en-US" sz="700"/>
            </a:p>
          </p:txBody>
        </p:sp>
      </p:grpSp>
      <p:grpSp>
        <p:nvGrpSpPr>
          <p:cNvPr id="415" name="그룹 414">
            <a:extLst>
              <a:ext uri="{FF2B5EF4-FFF2-40B4-BE49-F238E27FC236}">
                <a16:creationId xmlns:a16="http://schemas.microsoft.com/office/drawing/2014/main" id="{CF290620-4F92-16CF-06BB-3E9A7F04EEE3}"/>
              </a:ext>
            </a:extLst>
          </p:cNvPr>
          <p:cNvGrpSpPr/>
          <p:nvPr/>
        </p:nvGrpSpPr>
        <p:grpSpPr>
          <a:xfrm>
            <a:off x="9876909" y="5537358"/>
            <a:ext cx="1753147" cy="896320"/>
            <a:chOff x="8713453" y="4398918"/>
            <a:chExt cx="2015479" cy="1686946"/>
          </a:xfrm>
        </p:grpSpPr>
        <p:grpSp>
          <p:nvGrpSpPr>
            <p:cNvPr id="416" name="그룹 415">
              <a:extLst>
                <a:ext uri="{FF2B5EF4-FFF2-40B4-BE49-F238E27FC236}">
                  <a16:creationId xmlns:a16="http://schemas.microsoft.com/office/drawing/2014/main" id="{60F11198-0A33-A9F6-E761-8BF9DED5AC07}"/>
                </a:ext>
              </a:extLst>
            </p:cNvPr>
            <p:cNvGrpSpPr/>
            <p:nvPr/>
          </p:nvGrpSpPr>
          <p:grpSpPr>
            <a:xfrm>
              <a:off x="8714931" y="4470985"/>
              <a:ext cx="2014001" cy="1614879"/>
              <a:chOff x="8714931" y="4470985"/>
              <a:chExt cx="2014001" cy="1614879"/>
            </a:xfrm>
          </p:grpSpPr>
          <p:sp>
            <p:nvSpPr>
              <p:cNvPr id="418" name="직사각형 417">
                <a:extLst>
                  <a:ext uri="{FF2B5EF4-FFF2-40B4-BE49-F238E27FC236}">
                    <a16:creationId xmlns:a16="http://schemas.microsoft.com/office/drawing/2014/main" id="{3FF69E0B-868D-E320-4D96-018A1F632DB9}"/>
                  </a:ext>
                </a:extLst>
              </p:cNvPr>
              <p:cNvSpPr/>
              <p:nvPr/>
            </p:nvSpPr>
            <p:spPr>
              <a:xfrm>
                <a:off x="8714932" y="4704879"/>
                <a:ext cx="2014000" cy="1380985"/>
              </a:xfrm>
              <a:prstGeom prst="rect">
                <a:avLst/>
              </a:prstGeom>
              <a:solidFill>
                <a:srgbClr val="FCD1A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19" name="순서도: 수동 입력 418">
                <a:extLst>
                  <a:ext uri="{FF2B5EF4-FFF2-40B4-BE49-F238E27FC236}">
                    <a16:creationId xmlns:a16="http://schemas.microsoft.com/office/drawing/2014/main" id="{F51BC22E-A8C0-484B-5C55-569F271C9FCF}"/>
                  </a:ext>
                </a:extLst>
              </p:cNvPr>
              <p:cNvSpPr/>
              <p:nvPr/>
            </p:nvSpPr>
            <p:spPr>
              <a:xfrm rot="5400000">
                <a:off x="9133842" y="4052074"/>
                <a:ext cx="234505" cy="1072328"/>
              </a:xfrm>
              <a:prstGeom prst="flowChartManualInput">
                <a:avLst/>
              </a:prstGeom>
              <a:solidFill>
                <a:srgbClr val="FCD1A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>
                <a:noAutofit/>
              </a:bodyPr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46A43B2D-5E99-72D8-3022-0D27D63FF88E}"/>
                </a:ext>
              </a:extLst>
            </p:cNvPr>
            <p:cNvSpPr txBox="1"/>
            <p:nvPr/>
          </p:nvSpPr>
          <p:spPr>
            <a:xfrm>
              <a:off x="8713453" y="4398918"/>
              <a:ext cx="1072328" cy="376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NuGet</a:t>
              </a:r>
              <a:endParaRPr lang="ko-KR" altLang="en-US" sz="700"/>
            </a:p>
          </p:txBody>
        </p:sp>
      </p:grpSp>
      <p:grpSp>
        <p:nvGrpSpPr>
          <p:cNvPr id="353" name="그룹 352">
            <a:extLst>
              <a:ext uri="{FF2B5EF4-FFF2-40B4-BE49-F238E27FC236}">
                <a16:creationId xmlns:a16="http://schemas.microsoft.com/office/drawing/2014/main" id="{FF49ACEC-B516-EE65-4101-101A81C7C5A2}"/>
              </a:ext>
            </a:extLst>
          </p:cNvPr>
          <p:cNvGrpSpPr/>
          <p:nvPr/>
        </p:nvGrpSpPr>
        <p:grpSpPr>
          <a:xfrm>
            <a:off x="9863689" y="1604881"/>
            <a:ext cx="1794200" cy="896320"/>
            <a:chOff x="8713453" y="4398918"/>
            <a:chExt cx="2062675" cy="1686946"/>
          </a:xfrm>
        </p:grpSpPr>
        <p:grpSp>
          <p:nvGrpSpPr>
            <p:cNvPr id="354" name="그룹 353">
              <a:extLst>
                <a:ext uri="{FF2B5EF4-FFF2-40B4-BE49-F238E27FC236}">
                  <a16:creationId xmlns:a16="http://schemas.microsoft.com/office/drawing/2014/main" id="{14689E0E-6E2E-CA62-0785-98AC65A23461}"/>
                </a:ext>
              </a:extLst>
            </p:cNvPr>
            <p:cNvGrpSpPr/>
            <p:nvPr/>
          </p:nvGrpSpPr>
          <p:grpSpPr>
            <a:xfrm>
              <a:off x="8714931" y="4470985"/>
              <a:ext cx="2061197" cy="1614879"/>
              <a:chOff x="8714931" y="4470985"/>
              <a:chExt cx="2061197" cy="1614879"/>
            </a:xfrm>
          </p:grpSpPr>
          <p:sp>
            <p:nvSpPr>
              <p:cNvPr id="356" name="직사각형 355">
                <a:extLst>
                  <a:ext uri="{FF2B5EF4-FFF2-40B4-BE49-F238E27FC236}">
                    <a16:creationId xmlns:a16="http://schemas.microsoft.com/office/drawing/2014/main" id="{4AC7C923-BD17-B5FE-275B-B99CA16BCAB5}"/>
                  </a:ext>
                </a:extLst>
              </p:cNvPr>
              <p:cNvSpPr/>
              <p:nvPr/>
            </p:nvSpPr>
            <p:spPr>
              <a:xfrm>
                <a:off x="8714932" y="4704879"/>
                <a:ext cx="2061196" cy="1380985"/>
              </a:xfrm>
              <a:prstGeom prst="rect">
                <a:avLst/>
              </a:prstGeom>
              <a:solidFill>
                <a:srgbClr val="FCD1A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57" name="순서도: 수동 입력 356">
                <a:extLst>
                  <a:ext uri="{FF2B5EF4-FFF2-40B4-BE49-F238E27FC236}">
                    <a16:creationId xmlns:a16="http://schemas.microsoft.com/office/drawing/2014/main" id="{39ED31A2-F933-A088-EBE9-0CE69328A0D1}"/>
                  </a:ext>
                </a:extLst>
              </p:cNvPr>
              <p:cNvSpPr/>
              <p:nvPr/>
            </p:nvSpPr>
            <p:spPr>
              <a:xfrm rot="5400000">
                <a:off x="9133842" y="4052074"/>
                <a:ext cx="234505" cy="1072328"/>
              </a:xfrm>
              <a:prstGeom prst="flowChartManualInput">
                <a:avLst/>
              </a:prstGeom>
              <a:solidFill>
                <a:srgbClr val="FCD1A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>
                <a:noAutofit/>
              </a:bodyPr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5" name="TextBox 354">
              <a:extLst>
                <a:ext uri="{FF2B5EF4-FFF2-40B4-BE49-F238E27FC236}">
                  <a16:creationId xmlns:a16="http://schemas.microsoft.com/office/drawing/2014/main" id="{E140E7E9-5333-01F1-A468-85507C9B3E7B}"/>
                </a:ext>
              </a:extLst>
            </p:cNvPr>
            <p:cNvSpPr txBox="1"/>
            <p:nvPr/>
          </p:nvSpPr>
          <p:spPr>
            <a:xfrm>
              <a:off x="8713453" y="4398918"/>
              <a:ext cx="1072328" cy="376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Set up EzSoft</a:t>
              </a:r>
              <a:endParaRPr lang="ko-KR" altLang="en-US" sz="700"/>
            </a:p>
          </p:txBody>
        </p:sp>
      </p:grpSp>
      <p:grpSp>
        <p:nvGrpSpPr>
          <p:cNvPr id="329" name="그룹 328">
            <a:extLst>
              <a:ext uri="{FF2B5EF4-FFF2-40B4-BE49-F238E27FC236}">
                <a16:creationId xmlns:a16="http://schemas.microsoft.com/office/drawing/2014/main" id="{5DC0136F-A78E-0F23-32A4-A875A0E4DD5A}"/>
              </a:ext>
            </a:extLst>
          </p:cNvPr>
          <p:cNvGrpSpPr/>
          <p:nvPr/>
        </p:nvGrpSpPr>
        <p:grpSpPr>
          <a:xfrm>
            <a:off x="9880204" y="3683566"/>
            <a:ext cx="1760019" cy="896320"/>
            <a:chOff x="8713453" y="4398918"/>
            <a:chExt cx="2259347" cy="1686946"/>
          </a:xfrm>
        </p:grpSpPr>
        <p:grpSp>
          <p:nvGrpSpPr>
            <p:cNvPr id="330" name="그룹 329">
              <a:extLst>
                <a:ext uri="{FF2B5EF4-FFF2-40B4-BE49-F238E27FC236}">
                  <a16:creationId xmlns:a16="http://schemas.microsoft.com/office/drawing/2014/main" id="{A406178E-352C-4C38-FA1D-11DCD7196641}"/>
                </a:ext>
              </a:extLst>
            </p:cNvPr>
            <p:cNvGrpSpPr/>
            <p:nvPr/>
          </p:nvGrpSpPr>
          <p:grpSpPr>
            <a:xfrm>
              <a:off x="8714931" y="4470985"/>
              <a:ext cx="2257869" cy="1614879"/>
              <a:chOff x="8714931" y="4470985"/>
              <a:chExt cx="2257869" cy="1614879"/>
            </a:xfrm>
          </p:grpSpPr>
          <p:sp>
            <p:nvSpPr>
              <p:cNvPr id="332" name="직사각형 331">
                <a:extLst>
                  <a:ext uri="{FF2B5EF4-FFF2-40B4-BE49-F238E27FC236}">
                    <a16:creationId xmlns:a16="http://schemas.microsoft.com/office/drawing/2014/main" id="{DDA45520-A28C-894A-22AC-D749FC43C68E}"/>
                  </a:ext>
                </a:extLst>
              </p:cNvPr>
              <p:cNvSpPr/>
              <p:nvPr/>
            </p:nvSpPr>
            <p:spPr>
              <a:xfrm>
                <a:off x="8714932" y="4704879"/>
                <a:ext cx="2257868" cy="1380985"/>
              </a:xfrm>
              <a:prstGeom prst="rect">
                <a:avLst/>
              </a:prstGeom>
              <a:solidFill>
                <a:srgbClr val="FCD1A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333" name="순서도: 수동 입력 332">
                <a:extLst>
                  <a:ext uri="{FF2B5EF4-FFF2-40B4-BE49-F238E27FC236}">
                    <a16:creationId xmlns:a16="http://schemas.microsoft.com/office/drawing/2014/main" id="{F040040C-6649-58CB-22B0-4F11D76212C7}"/>
                  </a:ext>
                </a:extLst>
              </p:cNvPr>
              <p:cNvSpPr/>
              <p:nvPr/>
            </p:nvSpPr>
            <p:spPr>
              <a:xfrm rot="5400000">
                <a:off x="9133842" y="4052074"/>
                <a:ext cx="234505" cy="1072328"/>
              </a:xfrm>
              <a:prstGeom prst="flowChartManualInput">
                <a:avLst/>
              </a:prstGeom>
              <a:solidFill>
                <a:srgbClr val="FCD1A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>
                <a:noAutofit/>
              </a:bodyPr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A41735DA-4AA7-8E59-6756-FEAA26C16A01}"/>
                </a:ext>
              </a:extLst>
            </p:cNvPr>
            <p:cNvSpPr txBox="1"/>
            <p:nvPr/>
          </p:nvSpPr>
          <p:spPr>
            <a:xfrm>
              <a:off x="8713453" y="4398918"/>
              <a:ext cx="1072328" cy="376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Set up Mil</a:t>
              </a:r>
              <a:endParaRPr lang="ko-KR" altLang="en-US" sz="700"/>
            </a:p>
          </p:txBody>
        </p:sp>
      </p:grpSp>
      <p:grpSp>
        <p:nvGrpSpPr>
          <p:cNvPr id="304" name="그룹 303">
            <a:extLst>
              <a:ext uri="{FF2B5EF4-FFF2-40B4-BE49-F238E27FC236}">
                <a16:creationId xmlns:a16="http://schemas.microsoft.com/office/drawing/2014/main" id="{30BC9684-2EE6-8562-0346-1E02D7A2B417}"/>
              </a:ext>
            </a:extLst>
          </p:cNvPr>
          <p:cNvGrpSpPr/>
          <p:nvPr/>
        </p:nvGrpSpPr>
        <p:grpSpPr>
          <a:xfrm>
            <a:off x="9880205" y="2723415"/>
            <a:ext cx="1753790" cy="859457"/>
            <a:chOff x="8713452" y="4364874"/>
            <a:chExt cx="2386853" cy="1789618"/>
          </a:xfrm>
        </p:grpSpPr>
        <p:grpSp>
          <p:nvGrpSpPr>
            <p:cNvPr id="302" name="그룹 301">
              <a:extLst>
                <a:ext uri="{FF2B5EF4-FFF2-40B4-BE49-F238E27FC236}">
                  <a16:creationId xmlns:a16="http://schemas.microsoft.com/office/drawing/2014/main" id="{55463CBA-7680-3A12-4936-D82A4754D16D}"/>
                </a:ext>
              </a:extLst>
            </p:cNvPr>
            <p:cNvGrpSpPr/>
            <p:nvPr/>
          </p:nvGrpSpPr>
          <p:grpSpPr>
            <a:xfrm>
              <a:off x="8714930" y="4470986"/>
              <a:ext cx="2385375" cy="1683506"/>
              <a:chOff x="8714930" y="4470986"/>
              <a:chExt cx="2385375" cy="1683506"/>
            </a:xfrm>
          </p:grpSpPr>
          <p:sp>
            <p:nvSpPr>
              <p:cNvPr id="296" name="직사각형 295">
                <a:extLst>
                  <a:ext uri="{FF2B5EF4-FFF2-40B4-BE49-F238E27FC236}">
                    <a16:creationId xmlns:a16="http://schemas.microsoft.com/office/drawing/2014/main" id="{BA5A2DA7-3DCF-1C79-8C59-A46A9DB800E0}"/>
                  </a:ext>
                </a:extLst>
              </p:cNvPr>
              <p:cNvSpPr/>
              <p:nvPr/>
            </p:nvSpPr>
            <p:spPr>
              <a:xfrm>
                <a:off x="8714932" y="4704878"/>
                <a:ext cx="2385373" cy="1449614"/>
              </a:xfrm>
              <a:prstGeom prst="rect">
                <a:avLst/>
              </a:prstGeom>
              <a:solidFill>
                <a:srgbClr val="FCD1A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99" name="순서도: 수동 입력 298">
                <a:extLst>
                  <a:ext uri="{FF2B5EF4-FFF2-40B4-BE49-F238E27FC236}">
                    <a16:creationId xmlns:a16="http://schemas.microsoft.com/office/drawing/2014/main" id="{65D5BFAE-6A07-9129-DA5A-231D312C13E0}"/>
                  </a:ext>
                </a:extLst>
              </p:cNvPr>
              <p:cNvSpPr/>
              <p:nvPr/>
            </p:nvSpPr>
            <p:spPr>
              <a:xfrm rot="5400000">
                <a:off x="9441140" y="3744776"/>
                <a:ext cx="234505" cy="1686926"/>
              </a:xfrm>
              <a:prstGeom prst="flowChartManualInput">
                <a:avLst/>
              </a:prstGeom>
              <a:solidFill>
                <a:srgbClr val="FCD1A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>
                <a:noAutofit/>
              </a:bodyPr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5F82CB63-B6B3-C94E-0DDF-BA0C36EA9114}"/>
                </a:ext>
              </a:extLst>
            </p:cNvPr>
            <p:cNvSpPr txBox="1"/>
            <p:nvPr/>
          </p:nvSpPr>
          <p:spPr>
            <a:xfrm>
              <a:off x="8713452" y="4364874"/>
              <a:ext cx="1067842" cy="4165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Set up Melsec</a:t>
              </a:r>
              <a:endParaRPr lang="ko-KR" altLang="en-US" sz="700"/>
            </a:p>
          </p:txBody>
        </p:sp>
      </p:grpSp>
      <p:sp>
        <p:nvSpPr>
          <p:cNvPr id="312" name="TextBox 311">
            <a:extLst>
              <a:ext uri="{FF2B5EF4-FFF2-40B4-BE49-F238E27FC236}">
                <a16:creationId xmlns:a16="http://schemas.microsoft.com/office/drawing/2014/main" id="{6B59B776-F7F3-AA9E-EDB1-1D52342C5C7A}"/>
              </a:ext>
            </a:extLst>
          </p:cNvPr>
          <p:cNvSpPr txBox="1"/>
          <p:nvPr/>
        </p:nvSpPr>
        <p:spPr>
          <a:xfrm>
            <a:off x="5340368" y="8302171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넘어가지마</a:t>
            </a:r>
          </a:p>
        </p:txBody>
      </p:sp>
      <p:sp>
        <p:nvSpPr>
          <p:cNvPr id="313" name="TextBox 312">
            <a:extLst>
              <a:ext uri="{FF2B5EF4-FFF2-40B4-BE49-F238E27FC236}">
                <a16:creationId xmlns:a16="http://schemas.microsoft.com/office/drawing/2014/main" id="{A3DDA7E2-EC3F-4D7E-849D-287590FC4525}"/>
              </a:ext>
            </a:extLst>
          </p:cNvPr>
          <p:cNvSpPr txBox="1"/>
          <p:nvPr/>
        </p:nvSpPr>
        <p:spPr>
          <a:xfrm>
            <a:off x="5238465" y="-2190742"/>
            <a:ext cx="1638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넘어가지마</a:t>
            </a:r>
          </a:p>
        </p:txBody>
      </p:sp>
      <p:cxnSp>
        <p:nvCxnSpPr>
          <p:cNvPr id="44" name="직선 화살표 연결선 37">
            <a:extLst>
              <a:ext uri="{FF2B5EF4-FFF2-40B4-BE49-F238E27FC236}">
                <a16:creationId xmlns:a16="http://schemas.microsoft.com/office/drawing/2014/main" id="{26E1E99F-6082-5DFB-ADAA-178B825DF307}"/>
              </a:ext>
            </a:extLst>
          </p:cNvPr>
          <p:cNvCxnSpPr>
            <a:cxnSpLocks/>
            <a:stCxn id="376" idx="3"/>
            <a:endCxn id="258" idx="1"/>
          </p:cNvCxnSpPr>
          <p:nvPr/>
        </p:nvCxnSpPr>
        <p:spPr>
          <a:xfrm flipV="1">
            <a:off x="2510079" y="2585516"/>
            <a:ext cx="3096236" cy="727575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37">
            <a:extLst>
              <a:ext uri="{FF2B5EF4-FFF2-40B4-BE49-F238E27FC236}">
                <a16:creationId xmlns:a16="http://schemas.microsoft.com/office/drawing/2014/main" id="{63804257-1F7D-3798-2817-EAE6F3BD1236}"/>
              </a:ext>
            </a:extLst>
          </p:cNvPr>
          <p:cNvCxnSpPr>
            <a:cxnSpLocks/>
            <a:stCxn id="376" idx="3"/>
            <a:endCxn id="433" idx="2"/>
          </p:cNvCxnSpPr>
          <p:nvPr/>
        </p:nvCxnSpPr>
        <p:spPr>
          <a:xfrm flipV="1">
            <a:off x="2510079" y="1209302"/>
            <a:ext cx="1564357" cy="2103789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37">
            <a:extLst>
              <a:ext uri="{FF2B5EF4-FFF2-40B4-BE49-F238E27FC236}">
                <a16:creationId xmlns:a16="http://schemas.microsoft.com/office/drawing/2014/main" id="{877509D8-7ACF-B496-9C18-94F51DE4EAD3}"/>
              </a:ext>
            </a:extLst>
          </p:cNvPr>
          <p:cNvCxnSpPr>
            <a:cxnSpLocks/>
            <a:stCxn id="376" idx="3"/>
            <a:endCxn id="53" idx="1"/>
          </p:cNvCxnSpPr>
          <p:nvPr/>
        </p:nvCxnSpPr>
        <p:spPr>
          <a:xfrm>
            <a:off x="2510079" y="3313091"/>
            <a:ext cx="3103049" cy="318344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37">
            <a:extLst>
              <a:ext uri="{FF2B5EF4-FFF2-40B4-BE49-F238E27FC236}">
                <a16:creationId xmlns:a16="http://schemas.microsoft.com/office/drawing/2014/main" id="{C1729F2B-2950-AEA9-AE41-E09CAD2B7A17}"/>
              </a:ext>
            </a:extLst>
          </p:cNvPr>
          <p:cNvCxnSpPr>
            <a:cxnSpLocks/>
            <a:stCxn id="258" idx="1"/>
            <a:endCxn id="433" idx="2"/>
          </p:cNvCxnSpPr>
          <p:nvPr/>
        </p:nvCxnSpPr>
        <p:spPr>
          <a:xfrm flipH="1" flipV="1">
            <a:off x="4074436" y="1209302"/>
            <a:ext cx="1531879" cy="1376214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37">
            <a:extLst>
              <a:ext uri="{FF2B5EF4-FFF2-40B4-BE49-F238E27FC236}">
                <a16:creationId xmlns:a16="http://schemas.microsoft.com/office/drawing/2014/main" id="{78708F87-231C-42E2-F1FE-A017560E0FCE}"/>
              </a:ext>
            </a:extLst>
          </p:cNvPr>
          <p:cNvCxnSpPr>
            <a:cxnSpLocks/>
            <a:stCxn id="53" idx="1"/>
            <a:endCxn id="433" idx="2"/>
          </p:cNvCxnSpPr>
          <p:nvPr/>
        </p:nvCxnSpPr>
        <p:spPr>
          <a:xfrm flipH="1" flipV="1">
            <a:off x="4074436" y="1209302"/>
            <a:ext cx="1538692" cy="2422133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직선 화살표 연결선 37">
            <a:extLst>
              <a:ext uri="{FF2B5EF4-FFF2-40B4-BE49-F238E27FC236}">
                <a16:creationId xmlns:a16="http://schemas.microsoft.com/office/drawing/2014/main" id="{644E77F7-10CB-D5C8-8434-0F2140A82387}"/>
              </a:ext>
            </a:extLst>
          </p:cNvPr>
          <p:cNvCxnSpPr>
            <a:cxnSpLocks/>
            <a:stCxn id="33" idx="1"/>
            <a:endCxn id="433" idx="2"/>
          </p:cNvCxnSpPr>
          <p:nvPr/>
        </p:nvCxnSpPr>
        <p:spPr>
          <a:xfrm flipH="1" flipV="1">
            <a:off x="4074436" y="1209302"/>
            <a:ext cx="1531879" cy="3417252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직선 화살표 연결선 37">
            <a:extLst>
              <a:ext uri="{FF2B5EF4-FFF2-40B4-BE49-F238E27FC236}">
                <a16:creationId xmlns:a16="http://schemas.microsoft.com/office/drawing/2014/main" id="{D8CE8582-E1C9-3CD6-2B7E-E3E74CC2155B}"/>
              </a:ext>
            </a:extLst>
          </p:cNvPr>
          <p:cNvCxnSpPr>
            <a:cxnSpLocks/>
            <a:stCxn id="45" idx="1"/>
            <a:endCxn id="433" idx="2"/>
          </p:cNvCxnSpPr>
          <p:nvPr/>
        </p:nvCxnSpPr>
        <p:spPr>
          <a:xfrm flipH="1" flipV="1">
            <a:off x="4074436" y="1209302"/>
            <a:ext cx="1538692" cy="4208081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직선 화살표 연결선 37">
            <a:extLst>
              <a:ext uri="{FF2B5EF4-FFF2-40B4-BE49-F238E27FC236}">
                <a16:creationId xmlns:a16="http://schemas.microsoft.com/office/drawing/2014/main" id="{3FE8FEBD-603E-8894-65A2-8DED26B0EE73}"/>
              </a:ext>
            </a:extLst>
          </p:cNvPr>
          <p:cNvCxnSpPr>
            <a:cxnSpLocks/>
            <a:stCxn id="376" idx="3"/>
            <a:endCxn id="33" idx="1"/>
          </p:cNvCxnSpPr>
          <p:nvPr/>
        </p:nvCxnSpPr>
        <p:spPr>
          <a:xfrm>
            <a:off x="2510079" y="3313091"/>
            <a:ext cx="3096236" cy="1313463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직선 화살표 연결선 37">
            <a:extLst>
              <a:ext uri="{FF2B5EF4-FFF2-40B4-BE49-F238E27FC236}">
                <a16:creationId xmlns:a16="http://schemas.microsoft.com/office/drawing/2014/main" id="{50849BC1-D6CA-77AE-E352-077C6AF48CEE}"/>
              </a:ext>
            </a:extLst>
          </p:cNvPr>
          <p:cNvCxnSpPr>
            <a:cxnSpLocks/>
            <a:stCxn id="376" idx="3"/>
            <a:endCxn id="45" idx="1"/>
          </p:cNvCxnSpPr>
          <p:nvPr/>
        </p:nvCxnSpPr>
        <p:spPr>
          <a:xfrm>
            <a:off x="2510079" y="3313091"/>
            <a:ext cx="3103049" cy="2104292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직선 화살표 연결선 37">
            <a:extLst>
              <a:ext uri="{FF2B5EF4-FFF2-40B4-BE49-F238E27FC236}">
                <a16:creationId xmlns:a16="http://schemas.microsoft.com/office/drawing/2014/main" id="{CB9E5602-AE56-23A0-5E59-A66402D69A12}"/>
              </a:ext>
            </a:extLst>
          </p:cNvPr>
          <p:cNvCxnSpPr>
            <a:cxnSpLocks/>
            <a:stCxn id="53" idx="3"/>
            <a:endCxn id="389" idx="1"/>
          </p:cNvCxnSpPr>
          <p:nvPr/>
        </p:nvCxnSpPr>
        <p:spPr>
          <a:xfrm flipV="1">
            <a:off x="7350692" y="3231455"/>
            <a:ext cx="2709126" cy="399980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직선 화살표 연결선 37">
            <a:extLst>
              <a:ext uri="{FF2B5EF4-FFF2-40B4-BE49-F238E27FC236}">
                <a16:creationId xmlns:a16="http://schemas.microsoft.com/office/drawing/2014/main" id="{69FC8644-5877-6821-A312-AFA1C6E2F50E}"/>
              </a:ext>
            </a:extLst>
          </p:cNvPr>
          <p:cNvCxnSpPr>
            <a:cxnSpLocks/>
            <a:stCxn id="258" idx="3"/>
            <a:endCxn id="412" idx="1"/>
          </p:cNvCxnSpPr>
          <p:nvPr/>
        </p:nvCxnSpPr>
        <p:spPr>
          <a:xfrm flipV="1">
            <a:off x="6998795" y="2151672"/>
            <a:ext cx="3092810" cy="433844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직선 화살표 연결선 37">
            <a:extLst>
              <a:ext uri="{FF2B5EF4-FFF2-40B4-BE49-F238E27FC236}">
                <a16:creationId xmlns:a16="http://schemas.microsoft.com/office/drawing/2014/main" id="{DFF8635E-4BAC-2F2B-C623-139FE30C19A9}"/>
              </a:ext>
            </a:extLst>
          </p:cNvPr>
          <p:cNvCxnSpPr>
            <a:cxnSpLocks/>
            <a:stCxn id="33" idx="3"/>
            <a:endCxn id="407" idx="1"/>
          </p:cNvCxnSpPr>
          <p:nvPr/>
        </p:nvCxnSpPr>
        <p:spPr>
          <a:xfrm flipV="1">
            <a:off x="7343879" y="4229577"/>
            <a:ext cx="2747726" cy="396977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직선 화살표 연결선 37">
            <a:extLst>
              <a:ext uri="{FF2B5EF4-FFF2-40B4-BE49-F238E27FC236}">
                <a16:creationId xmlns:a16="http://schemas.microsoft.com/office/drawing/2014/main" id="{957853D5-0D75-0517-E2F7-F4B516D0CCE3}"/>
              </a:ext>
            </a:extLst>
          </p:cNvPr>
          <p:cNvCxnSpPr>
            <a:cxnSpLocks/>
            <a:stCxn id="45" idx="3"/>
            <a:endCxn id="426" idx="1"/>
          </p:cNvCxnSpPr>
          <p:nvPr/>
        </p:nvCxnSpPr>
        <p:spPr>
          <a:xfrm>
            <a:off x="7005608" y="5417383"/>
            <a:ext cx="3107816" cy="649417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2" name="TextBox 351">
            <a:extLst>
              <a:ext uri="{FF2B5EF4-FFF2-40B4-BE49-F238E27FC236}">
                <a16:creationId xmlns:a16="http://schemas.microsoft.com/office/drawing/2014/main" id="{13AF4B82-8BDC-927C-CBD9-D44A9CBBF196}"/>
              </a:ext>
            </a:extLst>
          </p:cNvPr>
          <p:cNvSpPr txBox="1"/>
          <p:nvPr/>
        </p:nvSpPr>
        <p:spPr>
          <a:xfrm>
            <a:off x="-44220" y="-13074"/>
            <a:ext cx="376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Componets diagram</a:t>
            </a:r>
            <a:endParaRPr lang="ko-KR" altLang="en-US"/>
          </a:p>
        </p:txBody>
      </p:sp>
      <p:grpSp>
        <p:nvGrpSpPr>
          <p:cNvPr id="386" name="그룹 385">
            <a:extLst>
              <a:ext uri="{FF2B5EF4-FFF2-40B4-BE49-F238E27FC236}">
                <a16:creationId xmlns:a16="http://schemas.microsoft.com/office/drawing/2014/main" id="{40ADECF0-E642-546E-1909-A4138E72885F}"/>
              </a:ext>
            </a:extLst>
          </p:cNvPr>
          <p:cNvGrpSpPr/>
          <p:nvPr/>
        </p:nvGrpSpPr>
        <p:grpSpPr>
          <a:xfrm>
            <a:off x="1117599" y="3108801"/>
            <a:ext cx="1392480" cy="408580"/>
            <a:chOff x="981277" y="4934920"/>
            <a:chExt cx="1392480" cy="408580"/>
          </a:xfrm>
        </p:grpSpPr>
        <p:sp>
          <p:nvSpPr>
            <p:cNvPr id="376" name="직사각형 375">
              <a:extLst>
                <a:ext uri="{FF2B5EF4-FFF2-40B4-BE49-F238E27FC236}">
                  <a16:creationId xmlns:a16="http://schemas.microsoft.com/office/drawing/2014/main" id="{EE69A2A5-12C2-4644-5F27-50C2AA5BC208}"/>
                </a:ext>
              </a:extLst>
            </p:cNvPr>
            <p:cNvSpPr/>
            <p:nvPr/>
          </p:nvSpPr>
          <p:spPr>
            <a:xfrm>
              <a:off x="981277" y="4934920"/>
              <a:ext cx="1392480" cy="408580"/>
            </a:xfrm>
            <a:prstGeom prst="rect">
              <a:avLst/>
            </a:prstGeom>
            <a:solidFill>
              <a:srgbClr val="D2E5B3"/>
            </a:solidFill>
            <a:ln>
              <a:solidFill>
                <a:srgbClr val="D2E5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≪application≫</a:t>
              </a:r>
            </a:p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Align.exe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pic>
          <p:nvPicPr>
            <p:cNvPr id="385" name="그림 384" descr="직사각형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D9A250A3-37B1-2C9D-1D2F-9C48248B48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989" y="4959261"/>
              <a:ext cx="156654" cy="141318"/>
            </a:xfrm>
            <a:prstGeom prst="rect">
              <a:avLst/>
            </a:prstGeom>
          </p:spPr>
        </p:pic>
      </p:grpSp>
      <p:grpSp>
        <p:nvGrpSpPr>
          <p:cNvPr id="388" name="그룹 387">
            <a:extLst>
              <a:ext uri="{FF2B5EF4-FFF2-40B4-BE49-F238E27FC236}">
                <a16:creationId xmlns:a16="http://schemas.microsoft.com/office/drawing/2014/main" id="{DA5877DE-A9B3-7977-59B2-EFDF8D04FC1A}"/>
              </a:ext>
            </a:extLst>
          </p:cNvPr>
          <p:cNvGrpSpPr/>
          <p:nvPr/>
        </p:nvGrpSpPr>
        <p:grpSpPr>
          <a:xfrm>
            <a:off x="10059818" y="3027165"/>
            <a:ext cx="1392480" cy="408580"/>
            <a:chOff x="981277" y="4934920"/>
            <a:chExt cx="1392480" cy="408580"/>
          </a:xfrm>
        </p:grpSpPr>
        <p:sp>
          <p:nvSpPr>
            <p:cNvPr id="389" name="직사각형 388">
              <a:extLst>
                <a:ext uri="{FF2B5EF4-FFF2-40B4-BE49-F238E27FC236}">
                  <a16:creationId xmlns:a16="http://schemas.microsoft.com/office/drawing/2014/main" id="{C252D959-51FC-5133-AEBC-A4F0FDB83ABE}"/>
                </a:ext>
              </a:extLst>
            </p:cNvPr>
            <p:cNvSpPr/>
            <p:nvPr/>
          </p:nvSpPr>
          <p:spPr>
            <a:xfrm>
              <a:off x="981277" y="4934920"/>
              <a:ext cx="1392480" cy="408580"/>
            </a:xfrm>
            <a:prstGeom prst="rect">
              <a:avLst/>
            </a:prstGeom>
            <a:solidFill>
              <a:srgbClr val="D2E5B3"/>
            </a:solidFill>
            <a:ln>
              <a:solidFill>
                <a:srgbClr val="D2E5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≪library≫</a:t>
              </a:r>
            </a:p>
            <a:p>
              <a:pPr algn="ctr"/>
              <a:r>
                <a:rPr lang="en-US" altLang="ko-KR" sz="1100">
                  <a:solidFill>
                    <a:srgbClr val="000000"/>
                  </a:solidFill>
                  <a:latin typeface="맑은 고딕 (본문)"/>
                </a:rPr>
                <a:t>AcUtlType64Lib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pic>
          <p:nvPicPr>
            <p:cNvPr id="390" name="그림 389" descr="직사각형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B1133C30-6375-64C0-725D-C7DF6D2477A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989" y="4959261"/>
              <a:ext cx="156654" cy="141318"/>
            </a:xfrm>
            <a:prstGeom prst="rect">
              <a:avLst/>
            </a:prstGeom>
          </p:spPr>
        </p:pic>
      </p:grpSp>
      <p:grpSp>
        <p:nvGrpSpPr>
          <p:cNvPr id="401" name="그룹 400">
            <a:extLst>
              <a:ext uri="{FF2B5EF4-FFF2-40B4-BE49-F238E27FC236}">
                <a16:creationId xmlns:a16="http://schemas.microsoft.com/office/drawing/2014/main" id="{F25FB143-B4C0-D746-D53B-BA697B282B31}"/>
              </a:ext>
            </a:extLst>
          </p:cNvPr>
          <p:cNvGrpSpPr/>
          <p:nvPr/>
        </p:nvGrpSpPr>
        <p:grpSpPr>
          <a:xfrm>
            <a:off x="10116719" y="4921607"/>
            <a:ext cx="1392480" cy="408580"/>
            <a:chOff x="981277" y="4934920"/>
            <a:chExt cx="1392480" cy="408580"/>
          </a:xfrm>
        </p:grpSpPr>
        <p:sp>
          <p:nvSpPr>
            <p:cNvPr id="402" name="직사각형 401">
              <a:extLst>
                <a:ext uri="{FF2B5EF4-FFF2-40B4-BE49-F238E27FC236}">
                  <a16:creationId xmlns:a16="http://schemas.microsoft.com/office/drawing/2014/main" id="{88AC5233-7CD2-422A-44DB-93B9DB406758}"/>
                </a:ext>
              </a:extLst>
            </p:cNvPr>
            <p:cNvSpPr/>
            <p:nvPr/>
          </p:nvSpPr>
          <p:spPr>
            <a:xfrm>
              <a:off x="981277" y="4934920"/>
              <a:ext cx="1392480" cy="408580"/>
            </a:xfrm>
            <a:prstGeom prst="rect">
              <a:avLst/>
            </a:prstGeom>
            <a:solidFill>
              <a:srgbClr val="D2E5B3"/>
            </a:solidFill>
            <a:ln>
              <a:solidFill>
                <a:srgbClr val="D2E5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≪library≫</a:t>
              </a:r>
            </a:p>
            <a:p>
              <a:pPr algn="ctr"/>
              <a:r>
                <a:rPr lang="en-US" altLang="ko-KR" sz="1100">
                  <a:solidFill>
                    <a:srgbClr val="000000"/>
                  </a:solidFill>
                  <a:latin typeface="맑은 고딕 (본문)"/>
                </a:rPr>
                <a:t>OpencvSharp</a:t>
              </a:r>
              <a:r>
                <a:rPr lang="en-US" altLang="ko-KR" sz="1100">
                  <a:solidFill>
                    <a:schemeClr val="tx1"/>
                  </a:solidFill>
                  <a:latin typeface="맑은 고딕 (본문)"/>
                </a:rPr>
                <a:t>.dll</a:t>
              </a:r>
              <a:endParaRPr lang="ko-KR" altLang="en-US" sz="1100">
                <a:solidFill>
                  <a:schemeClr val="tx1"/>
                </a:solidFill>
                <a:latin typeface="맑은 고딕 (본문)"/>
              </a:endParaRPr>
            </a:p>
          </p:txBody>
        </p:sp>
        <p:pic>
          <p:nvPicPr>
            <p:cNvPr id="403" name="그림 402" descr="직사각형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A99A9F5F-C8B1-4B8B-3F06-A24199FCAD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989" y="4959261"/>
              <a:ext cx="156654" cy="141318"/>
            </a:xfrm>
            <a:prstGeom prst="rect">
              <a:avLst/>
            </a:prstGeom>
          </p:spPr>
        </p:pic>
      </p:grpSp>
      <p:cxnSp>
        <p:nvCxnSpPr>
          <p:cNvPr id="342" name="직선 화살표 연결선 37">
            <a:extLst>
              <a:ext uri="{FF2B5EF4-FFF2-40B4-BE49-F238E27FC236}">
                <a16:creationId xmlns:a16="http://schemas.microsoft.com/office/drawing/2014/main" id="{C9A3C737-370A-0851-8923-422FFAE4511B}"/>
              </a:ext>
            </a:extLst>
          </p:cNvPr>
          <p:cNvCxnSpPr>
            <a:cxnSpLocks/>
            <a:stCxn id="33" idx="3"/>
            <a:endCxn id="402" idx="1"/>
          </p:cNvCxnSpPr>
          <p:nvPr/>
        </p:nvCxnSpPr>
        <p:spPr>
          <a:xfrm>
            <a:off x="7343879" y="4626554"/>
            <a:ext cx="2772840" cy="499343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06" name="그룹 405">
            <a:extLst>
              <a:ext uri="{FF2B5EF4-FFF2-40B4-BE49-F238E27FC236}">
                <a16:creationId xmlns:a16="http://schemas.microsoft.com/office/drawing/2014/main" id="{104898C0-42D3-D330-3F5B-7680F9B5AD7D}"/>
              </a:ext>
            </a:extLst>
          </p:cNvPr>
          <p:cNvGrpSpPr/>
          <p:nvPr/>
        </p:nvGrpSpPr>
        <p:grpSpPr>
          <a:xfrm>
            <a:off x="10091605" y="4025287"/>
            <a:ext cx="1392480" cy="408580"/>
            <a:chOff x="981277" y="4934920"/>
            <a:chExt cx="1392480" cy="408580"/>
          </a:xfrm>
        </p:grpSpPr>
        <p:sp>
          <p:nvSpPr>
            <p:cNvPr id="407" name="직사각형 406">
              <a:extLst>
                <a:ext uri="{FF2B5EF4-FFF2-40B4-BE49-F238E27FC236}">
                  <a16:creationId xmlns:a16="http://schemas.microsoft.com/office/drawing/2014/main" id="{17418E23-9074-DCB9-5B0B-D9A036CD30A0}"/>
                </a:ext>
              </a:extLst>
            </p:cNvPr>
            <p:cNvSpPr/>
            <p:nvPr/>
          </p:nvSpPr>
          <p:spPr>
            <a:xfrm>
              <a:off x="981277" y="4934920"/>
              <a:ext cx="1392480" cy="408580"/>
            </a:xfrm>
            <a:prstGeom prst="rect">
              <a:avLst/>
            </a:prstGeom>
            <a:solidFill>
              <a:srgbClr val="D2E5B3"/>
            </a:solidFill>
            <a:ln>
              <a:solidFill>
                <a:srgbClr val="D2E5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≪library≫</a:t>
              </a:r>
            </a:p>
            <a:p>
              <a:pPr algn="ctr"/>
              <a:r>
                <a:rPr lang="en-US" altLang="ko-KR" sz="800">
                  <a:solidFill>
                    <a:srgbClr val="000000"/>
                  </a:solidFill>
                  <a:latin typeface="맑은 고딕 (본문)"/>
                </a:rPr>
                <a:t>MatroxImageingLibrary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pic>
          <p:nvPicPr>
            <p:cNvPr id="408" name="그림 407" descr="직사각형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8A152583-950D-43E5-B18A-4E8090DA677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989" y="4959261"/>
              <a:ext cx="156654" cy="141318"/>
            </a:xfrm>
            <a:prstGeom prst="rect">
              <a:avLst/>
            </a:prstGeom>
          </p:spPr>
        </p:pic>
      </p:grpSp>
      <p:grpSp>
        <p:nvGrpSpPr>
          <p:cNvPr id="411" name="그룹 410">
            <a:extLst>
              <a:ext uri="{FF2B5EF4-FFF2-40B4-BE49-F238E27FC236}">
                <a16:creationId xmlns:a16="http://schemas.microsoft.com/office/drawing/2014/main" id="{0675E475-F4EA-B4F6-EFA8-3CB40EC540F1}"/>
              </a:ext>
            </a:extLst>
          </p:cNvPr>
          <p:cNvGrpSpPr/>
          <p:nvPr/>
        </p:nvGrpSpPr>
        <p:grpSpPr>
          <a:xfrm>
            <a:off x="10091605" y="1947382"/>
            <a:ext cx="1392480" cy="408580"/>
            <a:chOff x="981277" y="4934920"/>
            <a:chExt cx="1392480" cy="408580"/>
          </a:xfrm>
        </p:grpSpPr>
        <p:sp>
          <p:nvSpPr>
            <p:cNvPr id="412" name="직사각형 411">
              <a:extLst>
                <a:ext uri="{FF2B5EF4-FFF2-40B4-BE49-F238E27FC236}">
                  <a16:creationId xmlns:a16="http://schemas.microsoft.com/office/drawing/2014/main" id="{9DA7ACBF-DC8A-4AB2-90A3-FA7A9A54B6B6}"/>
                </a:ext>
              </a:extLst>
            </p:cNvPr>
            <p:cNvSpPr/>
            <p:nvPr/>
          </p:nvSpPr>
          <p:spPr>
            <a:xfrm>
              <a:off x="981277" y="4934920"/>
              <a:ext cx="1392480" cy="408580"/>
            </a:xfrm>
            <a:prstGeom prst="rect">
              <a:avLst/>
            </a:prstGeom>
            <a:solidFill>
              <a:srgbClr val="D2E5B3"/>
            </a:solidFill>
            <a:ln>
              <a:solidFill>
                <a:srgbClr val="D2E5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≪class≫</a:t>
              </a:r>
            </a:p>
            <a:p>
              <a:pPr algn="ctr"/>
              <a:r>
                <a:rPr lang="en-US" altLang="ko-KR" sz="1100">
                  <a:solidFill>
                    <a:srgbClr val="000000"/>
                  </a:solidFill>
                  <a:latin typeface="맑은 고딕 (본문)"/>
                </a:rPr>
                <a:t>AXD,AXHS,AXL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pic>
          <p:nvPicPr>
            <p:cNvPr id="413" name="그림 412" descr="직사각형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AD3BA8F7-06B3-C862-DCD0-46721A354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989" y="4959261"/>
              <a:ext cx="156654" cy="141318"/>
            </a:xfrm>
            <a:prstGeom prst="rect">
              <a:avLst/>
            </a:prstGeom>
          </p:spPr>
        </p:pic>
      </p:grpSp>
      <p:grpSp>
        <p:nvGrpSpPr>
          <p:cNvPr id="425" name="그룹 424">
            <a:extLst>
              <a:ext uri="{FF2B5EF4-FFF2-40B4-BE49-F238E27FC236}">
                <a16:creationId xmlns:a16="http://schemas.microsoft.com/office/drawing/2014/main" id="{DB4DE677-DBA9-BE71-8D60-274CB5352561}"/>
              </a:ext>
            </a:extLst>
          </p:cNvPr>
          <p:cNvGrpSpPr/>
          <p:nvPr/>
        </p:nvGrpSpPr>
        <p:grpSpPr>
          <a:xfrm>
            <a:off x="10113424" y="5862510"/>
            <a:ext cx="1392480" cy="408580"/>
            <a:chOff x="981277" y="4934920"/>
            <a:chExt cx="1392480" cy="408580"/>
          </a:xfrm>
        </p:grpSpPr>
        <p:sp>
          <p:nvSpPr>
            <p:cNvPr id="426" name="직사각형 425">
              <a:extLst>
                <a:ext uri="{FF2B5EF4-FFF2-40B4-BE49-F238E27FC236}">
                  <a16:creationId xmlns:a16="http://schemas.microsoft.com/office/drawing/2014/main" id="{25A27941-97F3-A5B2-3479-9ACA3D64A0CE}"/>
                </a:ext>
              </a:extLst>
            </p:cNvPr>
            <p:cNvSpPr/>
            <p:nvPr/>
          </p:nvSpPr>
          <p:spPr>
            <a:xfrm>
              <a:off x="981277" y="4934920"/>
              <a:ext cx="1392480" cy="408580"/>
            </a:xfrm>
            <a:prstGeom prst="rect">
              <a:avLst/>
            </a:prstGeom>
            <a:solidFill>
              <a:srgbClr val="D2E5B3"/>
            </a:solidFill>
            <a:ln>
              <a:solidFill>
                <a:srgbClr val="D2E5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≪library≫</a:t>
              </a:r>
            </a:p>
            <a:p>
              <a:pPr algn="ctr"/>
              <a:r>
                <a:rPr lang="en-US" altLang="ko-KR" sz="1100">
                  <a:solidFill>
                    <a:srgbClr val="000000"/>
                  </a:solidFill>
                  <a:latin typeface="맑은 고딕 (본문)"/>
                </a:rPr>
                <a:t>ScottPlot</a:t>
              </a:r>
              <a:r>
                <a:rPr lang="en-US" altLang="ko-KR" sz="1100">
                  <a:solidFill>
                    <a:schemeClr val="tx1"/>
                  </a:solidFill>
                  <a:latin typeface="맑은 고딕 (본문)"/>
                </a:rPr>
                <a:t>.dll</a:t>
              </a:r>
              <a:endParaRPr lang="ko-KR" altLang="en-US" sz="1100">
                <a:solidFill>
                  <a:schemeClr val="tx1"/>
                </a:solidFill>
                <a:latin typeface="맑은 고딕 (본문)"/>
              </a:endParaRPr>
            </a:p>
          </p:txBody>
        </p:sp>
        <p:pic>
          <p:nvPicPr>
            <p:cNvPr id="427" name="그림 426" descr="직사각형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DDA0A0EA-6FAC-7EDE-E89E-275AAA8EB4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989" y="4959261"/>
              <a:ext cx="156654" cy="141318"/>
            </a:xfrm>
            <a:prstGeom prst="rect">
              <a:avLst/>
            </a:prstGeom>
          </p:spPr>
        </p:pic>
      </p:grpSp>
      <p:grpSp>
        <p:nvGrpSpPr>
          <p:cNvPr id="429" name="그룹 428">
            <a:extLst>
              <a:ext uri="{FF2B5EF4-FFF2-40B4-BE49-F238E27FC236}">
                <a16:creationId xmlns:a16="http://schemas.microsoft.com/office/drawing/2014/main" id="{B173AE6F-87D9-C1EF-12F1-A9449997177F}"/>
              </a:ext>
            </a:extLst>
          </p:cNvPr>
          <p:cNvGrpSpPr/>
          <p:nvPr/>
        </p:nvGrpSpPr>
        <p:grpSpPr>
          <a:xfrm>
            <a:off x="1117599" y="4089032"/>
            <a:ext cx="1392480" cy="408580"/>
            <a:chOff x="981277" y="4934920"/>
            <a:chExt cx="1392480" cy="408580"/>
          </a:xfrm>
        </p:grpSpPr>
        <p:sp>
          <p:nvSpPr>
            <p:cNvPr id="430" name="직사각형 429">
              <a:extLst>
                <a:ext uri="{FF2B5EF4-FFF2-40B4-BE49-F238E27FC236}">
                  <a16:creationId xmlns:a16="http://schemas.microsoft.com/office/drawing/2014/main" id="{B5E541DC-51A2-BD59-1336-6C0079CB7BB0}"/>
                </a:ext>
              </a:extLst>
            </p:cNvPr>
            <p:cNvSpPr/>
            <p:nvPr/>
          </p:nvSpPr>
          <p:spPr>
            <a:xfrm>
              <a:off x="981277" y="4934920"/>
              <a:ext cx="1392480" cy="408580"/>
            </a:xfrm>
            <a:prstGeom prst="rect">
              <a:avLst/>
            </a:prstGeom>
            <a:solidFill>
              <a:srgbClr val="D2E5B3"/>
            </a:solidFill>
            <a:ln>
              <a:solidFill>
                <a:srgbClr val="D2E5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≪application≫</a:t>
              </a:r>
            </a:p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Stack.exe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pic>
          <p:nvPicPr>
            <p:cNvPr id="431" name="그림 430" descr="직사각형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28F9D57E-9F1A-0838-34DC-C94A0511C5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989" y="4959261"/>
              <a:ext cx="156654" cy="141318"/>
            </a:xfrm>
            <a:prstGeom prst="rect">
              <a:avLst/>
            </a:prstGeom>
          </p:spPr>
        </p:pic>
      </p:grpSp>
      <p:grpSp>
        <p:nvGrpSpPr>
          <p:cNvPr id="432" name="그룹 431">
            <a:extLst>
              <a:ext uri="{FF2B5EF4-FFF2-40B4-BE49-F238E27FC236}">
                <a16:creationId xmlns:a16="http://schemas.microsoft.com/office/drawing/2014/main" id="{5F5140F8-3E18-F6A0-3146-A7FD7C98012A}"/>
              </a:ext>
            </a:extLst>
          </p:cNvPr>
          <p:cNvGrpSpPr/>
          <p:nvPr/>
        </p:nvGrpSpPr>
        <p:grpSpPr>
          <a:xfrm>
            <a:off x="3378196" y="800722"/>
            <a:ext cx="1392480" cy="408580"/>
            <a:chOff x="981277" y="4934920"/>
            <a:chExt cx="1392480" cy="408580"/>
          </a:xfrm>
        </p:grpSpPr>
        <p:sp>
          <p:nvSpPr>
            <p:cNvPr id="433" name="직사각형 432">
              <a:extLst>
                <a:ext uri="{FF2B5EF4-FFF2-40B4-BE49-F238E27FC236}">
                  <a16:creationId xmlns:a16="http://schemas.microsoft.com/office/drawing/2014/main" id="{ED8B5FA4-E3A2-B99C-7969-2640AB8F5660}"/>
                </a:ext>
              </a:extLst>
            </p:cNvPr>
            <p:cNvSpPr/>
            <p:nvPr/>
          </p:nvSpPr>
          <p:spPr>
            <a:xfrm>
              <a:off x="981277" y="4934920"/>
              <a:ext cx="1392480" cy="408580"/>
            </a:xfrm>
            <a:prstGeom prst="rect">
              <a:avLst/>
            </a:prstGeom>
            <a:solidFill>
              <a:srgbClr val="D2E5B3"/>
            </a:solidFill>
            <a:ln>
              <a:solidFill>
                <a:srgbClr val="D2E5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≪ library ≫</a:t>
              </a:r>
            </a:p>
            <a:p>
              <a:pPr algn="ctr"/>
              <a:r>
                <a:rPr lang="en-US" altLang="ko-KR" sz="1100">
                  <a:solidFill>
                    <a:srgbClr val="000000"/>
                  </a:solidFill>
                  <a:latin typeface="맑은 고딕 (본문)"/>
                </a:rPr>
                <a:t>GKFile</a:t>
              </a:r>
              <a:r>
                <a:rPr lang="en-US" altLang="ko-KR" sz="1100">
                  <a:solidFill>
                    <a:schemeClr val="tx1"/>
                  </a:solidFill>
                </a:rPr>
                <a:t>.dll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pic>
          <p:nvPicPr>
            <p:cNvPr id="434" name="그림 433" descr="직사각형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29B66277-BB22-5263-ED4A-20DB8B263F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989" y="4959261"/>
              <a:ext cx="156654" cy="141318"/>
            </a:xfrm>
            <a:prstGeom prst="rect">
              <a:avLst/>
            </a:prstGeom>
          </p:spPr>
        </p:pic>
      </p:grpSp>
      <p:grpSp>
        <p:nvGrpSpPr>
          <p:cNvPr id="437" name="그룹 436">
            <a:extLst>
              <a:ext uri="{FF2B5EF4-FFF2-40B4-BE49-F238E27FC236}">
                <a16:creationId xmlns:a16="http://schemas.microsoft.com/office/drawing/2014/main" id="{904BB908-F8AB-1F6C-47D3-65480EE33B8D}"/>
              </a:ext>
            </a:extLst>
          </p:cNvPr>
          <p:cNvGrpSpPr/>
          <p:nvPr/>
        </p:nvGrpSpPr>
        <p:grpSpPr>
          <a:xfrm>
            <a:off x="6049283" y="75804"/>
            <a:ext cx="1753147" cy="896320"/>
            <a:chOff x="8713453" y="4398918"/>
            <a:chExt cx="2015479" cy="1686946"/>
          </a:xfrm>
        </p:grpSpPr>
        <p:grpSp>
          <p:nvGrpSpPr>
            <p:cNvPr id="438" name="그룹 437">
              <a:extLst>
                <a:ext uri="{FF2B5EF4-FFF2-40B4-BE49-F238E27FC236}">
                  <a16:creationId xmlns:a16="http://schemas.microsoft.com/office/drawing/2014/main" id="{EAD78E13-6DF4-94FC-3914-2344E02C42A0}"/>
                </a:ext>
              </a:extLst>
            </p:cNvPr>
            <p:cNvGrpSpPr/>
            <p:nvPr/>
          </p:nvGrpSpPr>
          <p:grpSpPr>
            <a:xfrm>
              <a:off x="8714931" y="4470985"/>
              <a:ext cx="2014001" cy="1614879"/>
              <a:chOff x="8714931" y="4470985"/>
              <a:chExt cx="2014001" cy="1614879"/>
            </a:xfrm>
          </p:grpSpPr>
          <p:sp>
            <p:nvSpPr>
              <p:cNvPr id="440" name="직사각형 439">
                <a:extLst>
                  <a:ext uri="{FF2B5EF4-FFF2-40B4-BE49-F238E27FC236}">
                    <a16:creationId xmlns:a16="http://schemas.microsoft.com/office/drawing/2014/main" id="{1B68C380-DBBE-4B17-4C7C-88C65FA13B1B}"/>
                  </a:ext>
                </a:extLst>
              </p:cNvPr>
              <p:cNvSpPr/>
              <p:nvPr/>
            </p:nvSpPr>
            <p:spPr>
              <a:xfrm>
                <a:off x="8714932" y="4704879"/>
                <a:ext cx="2014000" cy="1380985"/>
              </a:xfrm>
              <a:prstGeom prst="rect">
                <a:avLst/>
              </a:prstGeom>
              <a:solidFill>
                <a:srgbClr val="FCD1A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441" name="순서도: 수동 입력 440">
                <a:extLst>
                  <a:ext uri="{FF2B5EF4-FFF2-40B4-BE49-F238E27FC236}">
                    <a16:creationId xmlns:a16="http://schemas.microsoft.com/office/drawing/2014/main" id="{E2680CAD-8DFB-2274-3974-8E5FF364975E}"/>
                  </a:ext>
                </a:extLst>
              </p:cNvPr>
              <p:cNvSpPr/>
              <p:nvPr/>
            </p:nvSpPr>
            <p:spPr>
              <a:xfrm rot="5400000">
                <a:off x="9133842" y="4052074"/>
                <a:ext cx="234505" cy="1072328"/>
              </a:xfrm>
              <a:prstGeom prst="flowChartManualInput">
                <a:avLst/>
              </a:prstGeom>
              <a:solidFill>
                <a:srgbClr val="FCD1A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>
                <a:noAutofit/>
              </a:bodyPr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39" name="TextBox 438">
              <a:extLst>
                <a:ext uri="{FF2B5EF4-FFF2-40B4-BE49-F238E27FC236}">
                  <a16:creationId xmlns:a16="http://schemas.microsoft.com/office/drawing/2014/main" id="{681088AE-8280-34A9-E20C-3B7C353C1615}"/>
                </a:ext>
              </a:extLst>
            </p:cNvPr>
            <p:cNvSpPr txBox="1"/>
            <p:nvPr/>
          </p:nvSpPr>
          <p:spPr>
            <a:xfrm>
              <a:off x="8713453" y="4398918"/>
              <a:ext cx="1072328" cy="376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NuGet</a:t>
              </a:r>
              <a:endParaRPr lang="ko-KR" altLang="en-US" sz="70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CA2508E-ED97-3BB5-278B-E7C5B2FC7AA1}"/>
              </a:ext>
            </a:extLst>
          </p:cNvPr>
          <p:cNvGrpSpPr/>
          <p:nvPr/>
        </p:nvGrpSpPr>
        <p:grpSpPr>
          <a:xfrm>
            <a:off x="6270133" y="399768"/>
            <a:ext cx="1392480" cy="408580"/>
            <a:chOff x="981277" y="4934920"/>
            <a:chExt cx="1392480" cy="40858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80B67BC3-FBA7-4E5E-130C-ED5DB9C3EC70}"/>
                </a:ext>
              </a:extLst>
            </p:cNvPr>
            <p:cNvSpPr/>
            <p:nvPr/>
          </p:nvSpPr>
          <p:spPr>
            <a:xfrm>
              <a:off x="981277" y="4934920"/>
              <a:ext cx="1392480" cy="408580"/>
            </a:xfrm>
            <a:prstGeom prst="rect">
              <a:avLst/>
            </a:prstGeom>
            <a:solidFill>
              <a:srgbClr val="D2E5B3"/>
            </a:solidFill>
            <a:ln>
              <a:solidFill>
                <a:srgbClr val="D2E5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≪library≫</a:t>
              </a:r>
            </a:p>
            <a:p>
              <a:pPr algn="ctr"/>
              <a:r>
                <a:rPr lang="en-US" altLang="ko-KR" sz="1100">
                  <a:solidFill>
                    <a:srgbClr val="000000"/>
                  </a:solidFill>
                  <a:latin typeface="맑은 고딕 (본문)"/>
                </a:rPr>
                <a:t>Newtonsoft.Json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pic>
          <p:nvPicPr>
            <p:cNvPr id="12" name="그림 11" descr="직사각형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8A8BE096-A051-9CCB-EECB-97F8063671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989" y="4959261"/>
              <a:ext cx="156654" cy="141318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640387D4-8EFD-539F-5F5B-FD34569EADA1}"/>
              </a:ext>
            </a:extLst>
          </p:cNvPr>
          <p:cNvGrpSpPr/>
          <p:nvPr/>
        </p:nvGrpSpPr>
        <p:grpSpPr>
          <a:xfrm>
            <a:off x="6051617" y="1051062"/>
            <a:ext cx="1753147" cy="896320"/>
            <a:chOff x="8713453" y="4398918"/>
            <a:chExt cx="2015479" cy="1686946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E713DCAF-231C-35B7-182B-A0F8862AA2C1}"/>
                </a:ext>
              </a:extLst>
            </p:cNvPr>
            <p:cNvGrpSpPr/>
            <p:nvPr/>
          </p:nvGrpSpPr>
          <p:grpSpPr>
            <a:xfrm>
              <a:off x="8714931" y="4470985"/>
              <a:ext cx="2014001" cy="1614879"/>
              <a:chOff x="8714931" y="4470985"/>
              <a:chExt cx="2014001" cy="1614879"/>
            </a:xfrm>
          </p:grpSpPr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2CCCEF17-B1BB-BFF8-5DA9-58FBED0A70BB}"/>
                  </a:ext>
                </a:extLst>
              </p:cNvPr>
              <p:cNvSpPr/>
              <p:nvPr/>
            </p:nvSpPr>
            <p:spPr>
              <a:xfrm>
                <a:off x="8714932" y="4704879"/>
                <a:ext cx="2014000" cy="1380985"/>
              </a:xfrm>
              <a:prstGeom prst="rect">
                <a:avLst/>
              </a:prstGeom>
              <a:solidFill>
                <a:srgbClr val="FCD1A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8" name="순서도: 수동 입력 17">
                <a:extLst>
                  <a:ext uri="{FF2B5EF4-FFF2-40B4-BE49-F238E27FC236}">
                    <a16:creationId xmlns:a16="http://schemas.microsoft.com/office/drawing/2014/main" id="{4AED477D-3EFB-74CD-78AC-20C059AE79FB}"/>
                  </a:ext>
                </a:extLst>
              </p:cNvPr>
              <p:cNvSpPr/>
              <p:nvPr/>
            </p:nvSpPr>
            <p:spPr>
              <a:xfrm rot="5400000">
                <a:off x="9133842" y="4052074"/>
                <a:ext cx="234505" cy="1072328"/>
              </a:xfrm>
              <a:prstGeom prst="flowChartManualInput">
                <a:avLst/>
              </a:prstGeom>
              <a:solidFill>
                <a:srgbClr val="FCD1A5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wrap="none" rtlCol="0" anchor="ctr">
                <a:noAutofit/>
              </a:bodyPr>
              <a:lstStyle/>
              <a:p>
                <a:pPr algn="ctr"/>
                <a:endParaRPr lang="ko-KR" altLang="en-US" sz="140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FBB752-D037-E21A-0104-8497BC30B373}"/>
                </a:ext>
              </a:extLst>
            </p:cNvPr>
            <p:cNvSpPr txBox="1"/>
            <p:nvPr/>
          </p:nvSpPr>
          <p:spPr>
            <a:xfrm>
              <a:off x="8713453" y="4398918"/>
              <a:ext cx="1072328" cy="3765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700"/>
                <a:t>COM</a:t>
              </a:r>
              <a:endParaRPr lang="ko-KR" altLang="en-US" sz="700"/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2E324FA-4124-3DCA-9785-324BB8BF4AB9}"/>
              </a:ext>
            </a:extLst>
          </p:cNvPr>
          <p:cNvGrpSpPr/>
          <p:nvPr/>
        </p:nvGrpSpPr>
        <p:grpSpPr>
          <a:xfrm>
            <a:off x="6233312" y="1376214"/>
            <a:ext cx="1392480" cy="408580"/>
            <a:chOff x="981277" y="4934920"/>
            <a:chExt cx="1392480" cy="408580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EB244881-1210-2848-CE68-2D87028FFAC3}"/>
                </a:ext>
              </a:extLst>
            </p:cNvPr>
            <p:cNvSpPr/>
            <p:nvPr/>
          </p:nvSpPr>
          <p:spPr>
            <a:xfrm>
              <a:off x="981277" y="4934920"/>
              <a:ext cx="1392480" cy="408580"/>
            </a:xfrm>
            <a:prstGeom prst="rect">
              <a:avLst/>
            </a:prstGeom>
            <a:solidFill>
              <a:srgbClr val="D2E5B3"/>
            </a:solidFill>
            <a:ln>
              <a:solidFill>
                <a:srgbClr val="D2E5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≪library≫</a:t>
              </a:r>
            </a:p>
            <a:p>
              <a:pPr algn="ctr"/>
              <a:r>
                <a:rPr lang="en-US" altLang="ko-KR" sz="1100">
                  <a:solidFill>
                    <a:srgbClr val="000000"/>
                  </a:solidFill>
                  <a:latin typeface="맑은 고딕 (본문)"/>
                </a:rPr>
                <a:t>Microsoft.Office</a:t>
              </a:r>
              <a:endParaRPr lang="ko-KR" altLang="en-US" sz="1100">
                <a:solidFill>
                  <a:schemeClr val="tx1"/>
                </a:solidFill>
              </a:endParaRPr>
            </a:p>
          </p:txBody>
        </p:sp>
        <p:pic>
          <p:nvPicPr>
            <p:cNvPr id="21" name="그림 20" descr="직사각형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1211A6F9-0D0F-A65D-16DB-6F03386A7A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989" y="4959261"/>
              <a:ext cx="156654" cy="141318"/>
            </a:xfrm>
            <a:prstGeom prst="rect">
              <a:avLst/>
            </a:prstGeom>
          </p:spPr>
        </p:pic>
      </p:grpSp>
      <p:cxnSp>
        <p:nvCxnSpPr>
          <p:cNvPr id="282" name="직선 화살표 연결선 37">
            <a:extLst>
              <a:ext uri="{FF2B5EF4-FFF2-40B4-BE49-F238E27FC236}">
                <a16:creationId xmlns:a16="http://schemas.microsoft.com/office/drawing/2014/main" id="{2C0C0447-5F98-90F0-21AC-D4F57F6FF06F}"/>
              </a:ext>
            </a:extLst>
          </p:cNvPr>
          <p:cNvCxnSpPr>
            <a:cxnSpLocks/>
            <a:stCxn id="433" idx="3"/>
            <a:endCxn id="11" idx="1"/>
          </p:cNvCxnSpPr>
          <p:nvPr/>
        </p:nvCxnSpPr>
        <p:spPr>
          <a:xfrm flipV="1">
            <a:off x="4770676" y="604058"/>
            <a:ext cx="1499457" cy="400954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직선 화살표 연결선 37">
            <a:extLst>
              <a:ext uri="{FF2B5EF4-FFF2-40B4-BE49-F238E27FC236}">
                <a16:creationId xmlns:a16="http://schemas.microsoft.com/office/drawing/2014/main" id="{32E372A1-C55F-223A-ACA9-260FFB026551}"/>
              </a:ext>
            </a:extLst>
          </p:cNvPr>
          <p:cNvCxnSpPr>
            <a:cxnSpLocks/>
            <a:stCxn id="433" idx="3"/>
            <a:endCxn id="20" idx="1"/>
          </p:cNvCxnSpPr>
          <p:nvPr/>
        </p:nvCxnSpPr>
        <p:spPr>
          <a:xfrm>
            <a:off x="4770676" y="1005012"/>
            <a:ext cx="1462636" cy="575492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C6466F7-EE95-D4A0-2E7A-1570129EECB6}"/>
              </a:ext>
            </a:extLst>
          </p:cNvPr>
          <p:cNvGrpSpPr/>
          <p:nvPr/>
        </p:nvGrpSpPr>
        <p:grpSpPr>
          <a:xfrm>
            <a:off x="5606315" y="4422264"/>
            <a:ext cx="1737564" cy="408580"/>
            <a:chOff x="981277" y="4934920"/>
            <a:chExt cx="1392480" cy="408580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A6D18E9B-B85D-1E31-07AE-2BF5CAF26FB8}"/>
                </a:ext>
              </a:extLst>
            </p:cNvPr>
            <p:cNvSpPr/>
            <p:nvPr/>
          </p:nvSpPr>
          <p:spPr>
            <a:xfrm>
              <a:off x="981277" y="4934920"/>
              <a:ext cx="1392480" cy="408580"/>
            </a:xfrm>
            <a:prstGeom prst="rect">
              <a:avLst/>
            </a:prstGeom>
            <a:solidFill>
              <a:srgbClr val="D2E5B3"/>
            </a:solidFill>
            <a:ln>
              <a:solidFill>
                <a:srgbClr val="D2E5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≪ library ≫</a:t>
              </a:r>
            </a:p>
            <a:p>
              <a:pPr algn="ctr"/>
              <a:r>
                <a:rPr lang="en-US" altLang="ko-KR" sz="1100">
                  <a:solidFill>
                    <a:srgbClr val="000000"/>
                  </a:solidFill>
                  <a:latin typeface="맑은 고딕 (본문)"/>
                </a:rPr>
                <a:t>PCNotVisionLibrary</a:t>
              </a:r>
              <a:r>
                <a:rPr lang="en-US" altLang="ko-KR" sz="1100">
                  <a:solidFill>
                    <a:schemeClr val="tx1"/>
                  </a:solidFill>
                  <a:latin typeface="맑은 고딕 (본문)"/>
                </a:rPr>
                <a:t>.dll</a:t>
              </a:r>
              <a:endParaRPr lang="ko-KR" altLang="en-US" sz="1100">
                <a:solidFill>
                  <a:schemeClr val="tx1"/>
                </a:solidFill>
                <a:latin typeface="맑은 고딕 (본문)"/>
              </a:endParaRPr>
            </a:p>
          </p:txBody>
        </p:sp>
        <p:pic>
          <p:nvPicPr>
            <p:cNvPr id="34" name="그림 33" descr="직사각형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55BC39F0-6246-946E-9204-07CCB28B5C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989" y="4959261"/>
              <a:ext cx="156654" cy="141318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03AD9941-6E17-84F4-9F2B-A645DA92EFFE}"/>
              </a:ext>
            </a:extLst>
          </p:cNvPr>
          <p:cNvGrpSpPr/>
          <p:nvPr/>
        </p:nvGrpSpPr>
        <p:grpSpPr>
          <a:xfrm>
            <a:off x="5613128" y="5213093"/>
            <a:ext cx="1392480" cy="408580"/>
            <a:chOff x="981277" y="4934920"/>
            <a:chExt cx="1392480" cy="408580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98027D0B-69CB-83A7-A7A2-79A99356E0F3}"/>
                </a:ext>
              </a:extLst>
            </p:cNvPr>
            <p:cNvSpPr/>
            <p:nvPr/>
          </p:nvSpPr>
          <p:spPr>
            <a:xfrm>
              <a:off x="981277" y="4934920"/>
              <a:ext cx="1392480" cy="408580"/>
            </a:xfrm>
            <a:prstGeom prst="rect">
              <a:avLst/>
            </a:prstGeom>
            <a:solidFill>
              <a:srgbClr val="D2E5B3"/>
            </a:solidFill>
            <a:ln>
              <a:solidFill>
                <a:srgbClr val="D2E5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≪ library ≫</a:t>
              </a:r>
            </a:p>
            <a:p>
              <a:pPr algn="ctr"/>
              <a:r>
                <a:rPr lang="en-US" altLang="ko-KR" sz="1100">
                  <a:solidFill>
                    <a:srgbClr val="000000"/>
                  </a:solidFill>
                  <a:latin typeface="맑은 고딕 (본문)"/>
                </a:rPr>
                <a:t>PnoGUI</a:t>
              </a:r>
              <a:r>
                <a:rPr lang="en-US" altLang="ko-KR" sz="1100">
                  <a:solidFill>
                    <a:schemeClr val="tx1"/>
                  </a:solidFill>
                  <a:latin typeface="맑은 고딕 (본문)"/>
                </a:rPr>
                <a:t>.dll</a:t>
              </a:r>
              <a:endParaRPr lang="ko-KR" altLang="en-US" sz="1100">
                <a:solidFill>
                  <a:schemeClr val="tx1"/>
                </a:solidFill>
                <a:latin typeface="맑은 고딕 (본문)"/>
              </a:endParaRPr>
            </a:p>
          </p:txBody>
        </p:sp>
        <p:pic>
          <p:nvPicPr>
            <p:cNvPr id="46" name="그림 45" descr="직사각형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5CB97F01-AD34-AF9C-5CBC-C7E871F54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989" y="4959261"/>
              <a:ext cx="156654" cy="141318"/>
            </a:xfrm>
            <a:prstGeom prst="rect">
              <a:avLst/>
            </a:prstGeom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C03709FB-7656-EC33-B2A4-59F0D0E5E17C}"/>
              </a:ext>
            </a:extLst>
          </p:cNvPr>
          <p:cNvGrpSpPr/>
          <p:nvPr/>
        </p:nvGrpSpPr>
        <p:grpSpPr>
          <a:xfrm>
            <a:off x="5613128" y="3427145"/>
            <a:ext cx="1737564" cy="408580"/>
            <a:chOff x="981277" y="4934920"/>
            <a:chExt cx="1392480" cy="408580"/>
          </a:xfrm>
        </p:grpSpPr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C5D24532-9FF6-730D-FE8B-63ABAF5C3C20}"/>
                </a:ext>
              </a:extLst>
            </p:cNvPr>
            <p:cNvSpPr/>
            <p:nvPr/>
          </p:nvSpPr>
          <p:spPr>
            <a:xfrm>
              <a:off x="981277" y="4934920"/>
              <a:ext cx="1392480" cy="408580"/>
            </a:xfrm>
            <a:prstGeom prst="rect">
              <a:avLst/>
            </a:prstGeom>
            <a:solidFill>
              <a:srgbClr val="D2E5B3"/>
            </a:solidFill>
            <a:ln>
              <a:solidFill>
                <a:srgbClr val="D2E5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≪ library ≫</a:t>
              </a:r>
            </a:p>
            <a:p>
              <a:pPr algn="ctr"/>
              <a:r>
                <a:rPr lang="en-US" altLang="ko-KR" sz="1100">
                  <a:solidFill>
                    <a:srgbClr val="000000"/>
                  </a:solidFill>
                  <a:latin typeface="맑은 고딕 (본문)"/>
                </a:rPr>
                <a:t>PcNOtEquipment</a:t>
              </a:r>
              <a:r>
                <a:rPr lang="en-US" altLang="ko-KR" sz="1100">
                  <a:solidFill>
                    <a:schemeClr val="tx1"/>
                  </a:solidFill>
                  <a:latin typeface="맑은 고딕 (본문)"/>
                </a:rPr>
                <a:t>.dll</a:t>
              </a:r>
              <a:endParaRPr lang="ko-KR" altLang="en-US" sz="1100">
                <a:solidFill>
                  <a:schemeClr val="tx1"/>
                </a:solidFill>
                <a:latin typeface="맑은 고딕 (본문)"/>
              </a:endParaRPr>
            </a:p>
          </p:txBody>
        </p:sp>
        <p:pic>
          <p:nvPicPr>
            <p:cNvPr id="54" name="그림 53" descr="직사각형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1134251B-4C08-51D5-1448-881AC3CA09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989" y="4959261"/>
              <a:ext cx="156654" cy="141318"/>
            </a:xfrm>
            <a:prstGeom prst="rect">
              <a:avLst/>
            </a:prstGeom>
          </p:spPr>
        </p:pic>
      </p:grpSp>
      <p:grpSp>
        <p:nvGrpSpPr>
          <p:cNvPr id="257" name="그룹 256">
            <a:extLst>
              <a:ext uri="{FF2B5EF4-FFF2-40B4-BE49-F238E27FC236}">
                <a16:creationId xmlns:a16="http://schemas.microsoft.com/office/drawing/2014/main" id="{C7E3C109-E8B2-8FE5-F21C-CE7039729630}"/>
              </a:ext>
            </a:extLst>
          </p:cNvPr>
          <p:cNvGrpSpPr/>
          <p:nvPr/>
        </p:nvGrpSpPr>
        <p:grpSpPr>
          <a:xfrm>
            <a:off x="5606315" y="2381226"/>
            <a:ext cx="1392480" cy="408580"/>
            <a:chOff x="981277" y="4934920"/>
            <a:chExt cx="1392480" cy="408580"/>
          </a:xfrm>
        </p:grpSpPr>
        <p:sp>
          <p:nvSpPr>
            <p:cNvPr id="258" name="직사각형 257">
              <a:extLst>
                <a:ext uri="{FF2B5EF4-FFF2-40B4-BE49-F238E27FC236}">
                  <a16:creationId xmlns:a16="http://schemas.microsoft.com/office/drawing/2014/main" id="{55FCFDDC-FE91-7516-88F3-5B11B10A7471}"/>
                </a:ext>
              </a:extLst>
            </p:cNvPr>
            <p:cNvSpPr/>
            <p:nvPr/>
          </p:nvSpPr>
          <p:spPr>
            <a:xfrm>
              <a:off x="981277" y="4934920"/>
              <a:ext cx="1392480" cy="408580"/>
            </a:xfrm>
            <a:prstGeom prst="rect">
              <a:avLst/>
            </a:prstGeom>
            <a:solidFill>
              <a:srgbClr val="D2E5B3"/>
            </a:solidFill>
            <a:ln>
              <a:solidFill>
                <a:srgbClr val="D2E5B3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>
                  <a:solidFill>
                    <a:schemeClr val="tx1"/>
                  </a:solidFill>
                </a:rPr>
                <a:t>≪ library ≫</a:t>
              </a:r>
            </a:p>
            <a:p>
              <a:pPr algn="ctr"/>
              <a:r>
                <a:rPr lang="en-US" altLang="ko-KR" sz="1100">
                  <a:solidFill>
                    <a:srgbClr val="000000"/>
                  </a:solidFill>
                  <a:latin typeface="맑은 고딕 (본문)"/>
                </a:rPr>
                <a:t>IOBoard</a:t>
              </a:r>
              <a:r>
                <a:rPr lang="en-US" altLang="ko-KR" sz="1100">
                  <a:solidFill>
                    <a:schemeClr val="tx1"/>
                  </a:solidFill>
                  <a:latin typeface="맑은 고딕 (본문)"/>
                </a:rPr>
                <a:t>.dll</a:t>
              </a:r>
              <a:endParaRPr lang="ko-KR" altLang="en-US" sz="1100">
                <a:solidFill>
                  <a:schemeClr val="tx1"/>
                </a:solidFill>
                <a:latin typeface="맑은 고딕 (본문)"/>
              </a:endParaRPr>
            </a:p>
          </p:txBody>
        </p:sp>
        <p:pic>
          <p:nvPicPr>
            <p:cNvPr id="260" name="그림 259" descr="직사각형, 화이트, 디자인이(가) 표시된 사진&#10;&#10;자동 생성된 설명">
              <a:extLst>
                <a:ext uri="{FF2B5EF4-FFF2-40B4-BE49-F238E27FC236}">
                  <a16:creationId xmlns:a16="http://schemas.microsoft.com/office/drawing/2014/main" id="{F21B6810-7144-594D-3D6F-B4634DD0CC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91989" y="4959261"/>
              <a:ext cx="156654" cy="141318"/>
            </a:xfrm>
            <a:prstGeom prst="rect">
              <a:avLst/>
            </a:prstGeom>
          </p:spPr>
        </p:pic>
      </p:grpSp>
      <p:cxnSp>
        <p:nvCxnSpPr>
          <p:cNvPr id="292" name="직선 화살표 연결선 37">
            <a:extLst>
              <a:ext uri="{FF2B5EF4-FFF2-40B4-BE49-F238E27FC236}">
                <a16:creationId xmlns:a16="http://schemas.microsoft.com/office/drawing/2014/main" id="{A7E0B7C2-9A54-25C3-7CBB-C0D5203F4080}"/>
              </a:ext>
            </a:extLst>
          </p:cNvPr>
          <p:cNvCxnSpPr>
            <a:cxnSpLocks/>
            <a:stCxn id="430" idx="3"/>
            <a:endCxn id="258" idx="1"/>
          </p:cNvCxnSpPr>
          <p:nvPr/>
        </p:nvCxnSpPr>
        <p:spPr>
          <a:xfrm flipV="1">
            <a:off x="2510079" y="2585516"/>
            <a:ext cx="3096236" cy="1707806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직선 화살표 연결선 37">
            <a:extLst>
              <a:ext uri="{FF2B5EF4-FFF2-40B4-BE49-F238E27FC236}">
                <a16:creationId xmlns:a16="http://schemas.microsoft.com/office/drawing/2014/main" id="{3E4601F7-4E79-F1EA-F81B-66533D3345D7}"/>
              </a:ext>
            </a:extLst>
          </p:cNvPr>
          <p:cNvCxnSpPr>
            <a:cxnSpLocks/>
            <a:stCxn id="430" idx="3"/>
            <a:endCxn id="433" idx="2"/>
          </p:cNvCxnSpPr>
          <p:nvPr/>
        </p:nvCxnSpPr>
        <p:spPr>
          <a:xfrm flipV="1">
            <a:off x="2510079" y="1209302"/>
            <a:ext cx="1564357" cy="3084020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직선 화살표 연결선 37">
            <a:extLst>
              <a:ext uri="{FF2B5EF4-FFF2-40B4-BE49-F238E27FC236}">
                <a16:creationId xmlns:a16="http://schemas.microsoft.com/office/drawing/2014/main" id="{F43E0FBB-5A55-4FA9-AFCA-58EC092ADAEF}"/>
              </a:ext>
            </a:extLst>
          </p:cNvPr>
          <p:cNvCxnSpPr>
            <a:cxnSpLocks/>
            <a:stCxn id="430" idx="3"/>
            <a:endCxn id="53" idx="1"/>
          </p:cNvCxnSpPr>
          <p:nvPr/>
        </p:nvCxnSpPr>
        <p:spPr>
          <a:xfrm flipV="1">
            <a:off x="2510079" y="3631435"/>
            <a:ext cx="3103049" cy="661887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직선 화살표 연결선 37">
            <a:extLst>
              <a:ext uri="{FF2B5EF4-FFF2-40B4-BE49-F238E27FC236}">
                <a16:creationId xmlns:a16="http://schemas.microsoft.com/office/drawing/2014/main" id="{92AEE9B8-C8E9-B30A-F292-F71E518ED25A}"/>
              </a:ext>
            </a:extLst>
          </p:cNvPr>
          <p:cNvCxnSpPr>
            <a:cxnSpLocks/>
            <a:stCxn id="430" idx="3"/>
            <a:endCxn id="33" idx="1"/>
          </p:cNvCxnSpPr>
          <p:nvPr/>
        </p:nvCxnSpPr>
        <p:spPr>
          <a:xfrm>
            <a:off x="2510079" y="4293322"/>
            <a:ext cx="3096236" cy="333232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직선 화살표 연결선 37">
            <a:extLst>
              <a:ext uri="{FF2B5EF4-FFF2-40B4-BE49-F238E27FC236}">
                <a16:creationId xmlns:a16="http://schemas.microsoft.com/office/drawing/2014/main" id="{F8014F14-ED8A-130E-AB8A-D03F3416EDE6}"/>
              </a:ext>
            </a:extLst>
          </p:cNvPr>
          <p:cNvCxnSpPr>
            <a:cxnSpLocks/>
            <a:stCxn id="430" idx="3"/>
            <a:endCxn id="45" idx="1"/>
          </p:cNvCxnSpPr>
          <p:nvPr/>
        </p:nvCxnSpPr>
        <p:spPr>
          <a:xfrm>
            <a:off x="2510079" y="4293322"/>
            <a:ext cx="3103049" cy="1124061"/>
          </a:xfrm>
          <a:prstGeom prst="straightConnector1">
            <a:avLst/>
          </a:prstGeom>
          <a:ln w="25400">
            <a:prstDash val="dash"/>
            <a:tailEnd type="arrow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400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제목 1">
            <a:extLst>
              <a:ext uri="{FF2B5EF4-FFF2-40B4-BE49-F238E27FC236}">
                <a16:creationId xmlns:a16="http://schemas.microsoft.com/office/drawing/2014/main" id="{6C6B5352-A43E-1960-FD18-2E3A4E19B9F8}"/>
              </a:ext>
            </a:extLst>
          </p:cNvPr>
          <p:cNvSpPr txBox="1">
            <a:spLocks/>
          </p:cNvSpPr>
          <p:nvPr/>
        </p:nvSpPr>
        <p:spPr>
          <a:xfrm>
            <a:off x="1307638" y="87680"/>
            <a:ext cx="9451867" cy="8254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sz="4000" b="1"/>
              <a:t>UML Class Diaglam</a:t>
            </a:r>
            <a:endParaRPr lang="en-US" altLang="ko-KR" sz="4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8FE9AAA5-2D82-4060-A971-69CD32FBE1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637043"/>
                  </p:ext>
                </p:extLst>
              </p:nvPr>
            </p:nvGraphicFramePr>
            <p:xfrm>
              <a:off x="2207986" y="1501855"/>
              <a:ext cx="8200334" cy="4365204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239157">
                      <a:extLst>
                        <a:ext uri="{9D8B030D-6E8A-4147-A177-3AD203B41FA5}">
                          <a16:colId xmlns:a16="http://schemas.microsoft.com/office/drawing/2014/main" val="2660608962"/>
                        </a:ext>
                      </a:extLst>
                    </a:gridCol>
                    <a:gridCol w="1494064">
                      <a:extLst>
                        <a:ext uri="{9D8B030D-6E8A-4147-A177-3AD203B41FA5}">
                          <a16:colId xmlns:a16="http://schemas.microsoft.com/office/drawing/2014/main" val="729447752"/>
                        </a:ext>
                      </a:extLst>
                    </a:gridCol>
                    <a:gridCol w="5467113">
                      <a:extLst>
                        <a:ext uri="{9D8B030D-6E8A-4147-A177-3AD203B41FA5}">
                          <a16:colId xmlns:a16="http://schemas.microsoft.com/office/drawing/2014/main" val="1776640486"/>
                        </a:ext>
                      </a:extLst>
                    </a:gridCol>
                  </a:tblGrid>
                  <a:tr h="218670">
                    <a:tc>
                      <a:txBody>
                        <a:bodyPr/>
                        <a:lstStyle/>
                        <a:p>
                          <a:pPr algn="l" latinLnBrk="1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ko-KR" sz="10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nor/>
                                      </m:rPr>
                                      <a:rPr lang="en-US" altLang="ko-KR" sz="1000" b="1" i="0" smtClean="0">
                                        <a:solidFill>
                                          <a:schemeClr val="tx1"/>
                                        </a:solidFill>
                                      </a:rPr>
                                      <m:t>simbal</m:t>
                                    </m:r>
                                  </m:e>
                                  <m:sup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  <m:r>
                                      <a:rPr lang="en-US" altLang="ko-KR" sz="1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Term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62657542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private class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접근 지정자가 </a:t>
                          </a:r>
                          <a:r>
                            <a:rPr lang="en-US" altLang="ko-KR" sz="1000"/>
                            <a:t>private</a:t>
                          </a:r>
                          <a:r>
                            <a:rPr lang="ko-KR" altLang="en-US" sz="1000"/>
                            <a:t>인 클래스를 표시한다</a:t>
                          </a:r>
                          <a:r>
                            <a:rPr lang="en-US" altLang="ko-KR" sz="1000"/>
                            <a:t>.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85480224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public class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접근 지정자가 </a:t>
                          </a:r>
                          <a:r>
                            <a:rPr lang="en-US" altLang="ko-KR" sz="1000"/>
                            <a:t>public</a:t>
                          </a:r>
                          <a:r>
                            <a:rPr lang="ko-KR" altLang="en-US" sz="1000"/>
                            <a:t>인 클래스를 표시한다</a:t>
                          </a:r>
                          <a:r>
                            <a:rPr lang="en-US" altLang="ko-KR" sz="1000"/>
                            <a:t>.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3507888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Dialog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Dialog </a:t>
                          </a:r>
                          <a:r>
                            <a:rPr lang="ko-KR" altLang="en-US" sz="1000"/>
                            <a:t>클래스를 표시한다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7698525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external</a:t>
                          </a:r>
                          <a:r>
                            <a:rPr lang="ko-KR" altLang="en-US" sz="1000"/>
                            <a:t> </a:t>
                          </a:r>
                          <a:r>
                            <a:rPr lang="en-US" altLang="ko-KR" sz="1000"/>
                            <a:t>class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외부 클래스를 표시한다</a:t>
                          </a:r>
                          <a:r>
                            <a:rPr lang="en-US" altLang="ko-KR" sz="1000"/>
                            <a:t>((ex)</a:t>
                          </a:r>
                          <a:r>
                            <a:rPr lang="ko-KR" altLang="en-US" sz="1000"/>
                            <a:t> </a:t>
                          </a:r>
                          <a:r>
                            <a:rPr lang="en-US" altLang="ko-KR" sz="1000"/>
                            <a:t>library)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9306361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Enum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Enum </a:t>
                          </a:r>
                          <a:r>
                            <a:rPr lang="ko-KR" altLang="en-US" sz="1000"/>
                            <a:t>항목을 표시한다</a:t>
                          </a:r>
                          <a:r>
                            <a:rPr lang="en-US" altLang="ko-KR" sz="1000"/>
                            <a:t>.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1258308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Sub class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외부 인스턴스를 사용하는 서브클래스를 표시한다</a:t>
                          </a:r>
                          <a:r>
                            <a:rPr lang="en-US" altLang="ko-KR" sz="1000"/>
                            <a:t>.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6618432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Aggregation(</a:t>
                          </a:r>
                          <a:r>
                            <a:rPr lang="ko-KR" altLang="en-US" sz="1000"/>
                            <a:t>집합</a:t>
                          </a:r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외부 객체의 인스턴스를 가져옵니다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8568919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Composition(</a:t>
                          </a:r>
                          <a:r>
                            <a:rPr lang="ko-KR" altLang="en-US" sz="1000"/>
                            <a:t>복합</a:t>
                          </a:r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인스턴스를 생성합니다</a:t>
                          </a:r>
                          <a:r>
                            <a:rPr lang="en-US" altLang="ko-KR" sz="1000"/>
                            <a:t>.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2767383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Association(</a:t>
                          </a:r>
                          <a:r>
                            <a:rPr lang="ko-KR" altLang="en-US" sz="1000"/>
                            <a:t>연관</a:t>
                          </a:r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데이터를 서로 공유합니다</a:t>
                          </a:r>
                          <a:r>
                            <a:rPr lang="en-US" altLang="ko-KR" sz="1000"/>
                            <a:t>.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5197475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Dependency(</a:t>
                          </a:r>
                          <a:r>
                            <a:rPr lang="ko-KR" altLang="en-US" sz="1000"/>
                            <a:t>의존</a:t>
                          </a:r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외부 인스턴스를 사용합니다</a:t>
                          </a:r>
                          <a:r>
                            <a:rPr lang="en-US" altLang="ko-KR" sz="1000"/>
                            <a:t>.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1013511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Generalizaion(</a:t>
                          </a:r>
                          <a:r>
                            <a:rPr lang="ko-KR" altLang="en-US" sz="1000"/>
                            <a:t>일반화</a:t>
                          </a:r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클래스를 상속 받습니다</a:t>
                          </a:r>
                          <a:r>
                            <a:rPr lang="en-US" altLang="ko-KR" sz="1000"/>
                            <a:t>.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2481938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Realization(</a:t>
                          </a:r>
                          <a:r>
                            <a:rPr lang="ko-KR" altLang="en-US" sz="1000"/>
                            <a:t>실체화</a:t>
                          </a:r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인터페이스를 구현합니다</a:t>
                          </a:r>
                          <a:r>
                            <a:rPr lang="en-US" altLang="ko-KR" sz="1000"/>
                            <a:t>.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3284634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Implement(</a:t>
                          </a:r>
                          <a:r>
                            <a:rPr lang="ko-KR" altLang="en-US" sz="1000"/>
                            <a:t>구현</a:t>
                          </a:r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딜리게이트 핸들러에 함수를 구독 합니다</a:t>
                          </a:r>
                          <a:r>
                            <a:rPr lang="en-US" altLang="ko-KR" sz="1000"/>
                            <a:t>.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13585203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외부 라이브러리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클라이언트에서 사용하기위한 외부 클래스 및 </a:t>
                          </a:r>
                          <a:r>
                            <a:rPr lang="en-US" altLang="ko-KR" sz="1000"/>
                            <a:t>API </a:t>
                          </a:r>
                          <a:r>
                            <a:rPr lang="ko-KR" altLang="en-US" sz="1000"/>
                            <a:t>제공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9031321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현 프로젝트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이 스토리보드 프로젝트 프로그램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1871084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표 4">
                <a:extLst>
                  <a:ext uri="{FF2B5EF4-FFF2-40B4-BE49-F238E27FC236}">
                    <a16:creationId xmlns:a16="http://schemas.microsoft.com/office/drawing/2014/main" id="{8FE9AAA5-2D82-4060-A971-69CD32FBE17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637043"/>
                  </p:ext>
                </p:extLst>
              </p:nvPr>
            </p:nvGraphicFramePr>
            <p:xfrm>
              <a:off x="2207986" y="1501855"/>
              <a:ext cx="8200334" cy="4365204"/>
            </p:xfrm>
            <a:graphic>
              <a:graphicData uri="http://schemas.openxmlformats.org/drawingml/2006/table">
                <a:tbl>
                  <a:tblPr firstRow="1" bandRow="1">
                    <a:tableStyleId>{F2DE63D5-997A-4646-A377-4702673A728D}</a:tableStyleId>
                  </a:tblPr>
                  <a:tblGrid>
                    <a:gridCol w="1239157">
                      <a:extLst>
                        <a:ext uri="{9D8B030D-6E8A-4147-A177-3AD203B41FA5}">
                          <a16:colId xmlns:a16="http://schemas.microsoft.com/office/drawing/2014/main" val="2660608962"/>
                        </a:ext>
                      </a:extLst>
                    </a:gridCol>
                    <a:gridCol w="1494064">
                      <a:extLst>
                        <a:ext uri="{9D8B030D-6E8A-4147-A177-3AD203B41FA5}">
                          <a16:colId xmlns:a16="http://schemas.microsoft.com/office/drawing/2014/main" val="729447752"/>
                        </a:ext>
                      </a:extLst>
                    </a:gridCol>
                    <a:gridCol w="5467113">
                      <a:extLst>
                        <a:ext uri="{9D8B030D-6E8A-4147-A177-3AD203B41FA5}">
                          <a16:colId xmlns:a16="http://schemas.microsoft.com/office/drawing/2014/main" val="1776640486"/>
                        </a:ext>
                      </a:extLst>
                    </a:gridCol>
                  </a:tblGrid>
                  <a:tr h="247269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93" t="-2439" r="-563547" b="-16536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Term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>
                              <a:solidFill>
                                <a:schemeClr val="tx1"/>
                              </a:solidFill>
                            </a:rPr>
                            <a:t>Description</a:t>
                          </a:r>
                          <a:endParaRPr lang="ko-KR" altLang="en-US" sz="100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162657542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private class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접근 지정자가 </a:t>
                          </a:r>
                          <a:r>
                            <a:rPr lang="en-US" altLang="ko-KR" sz="1000"/>
                            <a:t>private</a:t>
                          </a:r>
                          <a:r>
                            <a:rPr lang="ko-KR" altLang="en-US" sz="1000"/>
                            <a:t>인 클래스를 표시한다</a:t>
                          </a:r>
                          <a:r>
                            <a:rPr lang="en-US" altLang="ko-KR" sz="1000"/>
                            <a:t>.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85480224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public class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접근 지정자가 </a:t>
                          </a:r>
                          <a:r>
                            <a:rPr lang="en-US" altLang="ko-KR" sz="1000"/>
                            <a:t>public</a:t>
                          </a:r>
                          <a:r>
                            <a:rPr lang="ko-KR" altLang="en-US" sz="1000"/>
                            <a:t>인 클래스를 표시한다</a:t>
                          </a:r>
                          <a:r>
                            <a:rPr lang="en-US" altLang="ko-KR" sz="1000"/>
                            <a:t>.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63507888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Dialog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Dialog </a:t>
                          </a:r>
                          <a:r>
                            <a:rPr lang="ko-KR" altLang="en-US" sz="1000"/>
                            <a:t>클래스를 표시한다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897698525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external</a:t>
                          </a:r>
                          <a:r>
                            <a:rPr lang="ko-KR" altLang="en-US" sz="1000"/>
                            <a:t> </a:t>
                          </a:r>
                          <a:r>
                            <a:rPr lang="en-US" altLang="ko-KR" sz="1000"/>
                            <a:t>class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외부 클래스를 표시한다</a:t>
                          </a:r>
                          <a:r>
                            <a:rPr lang="en-US" altLang="ko-KR" sz="1000"/>
                            <a:t>((ex)</a:t>
                          </a:r>
                          <a:r>
                            <a:rPr lang="ko-KR" altLang="en-US" sz="1000"/>
                            <a:t> </a:t>
                          </a:r>
                          <a:r>
                            <a:rPr lang="en-US" altLang="ko-KR" sz="1000"/>
                            <a:t>library)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829306361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Enum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Enum </a:t>
                          </a:r>
                          <a:r>
                            <a:rPr lang="ko-KR" altLang="en-US" sz="1000"/>
                            <a:t>항목을 표시한다</a:t>
                          </a:r>
                          <a:r>
                            <a:rPr lang="en-US" altLang="ko-KR" sz="1000"/>
                            <a:t>.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61258308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Sub class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외부 인스턴스를 사용하는 서브클래스를 표시한다</a:t>
                          </a:r>
                          <a:r>
                            <a:rPr lang="en-US" altLang="ko-KR" sz="1000"/>
                            <a:t>.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196618432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Aggregation(</a:t>
                          </a:r>
                          <a:r>
                            <a:rPr lang="ko-KR" altLang="en-US" sz="1000"/>
                            <a:t>집합</a:t>
                          </a:r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외부 객체의 인스턴스를 가져옵니다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908568919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Composition(</a:t>
                          </a:r>
                          <a:r>
                            <a:rPr lang="ko-KR" altLang="en-US" sz="1000"/>
                            <a:t>복합</a:t>
                          </a:r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인스턴스를 생성합니다</a:t>
                          </a:r>
                          <a:r>
                            <a:rPr lang="en-US" altLang="ko-KR" sz="1000"/>
                            <a:t>.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422767383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Association(</a:t>
                          </a:r>
                          <a:r>
                            <a:rPr lang="ko-KR" altLang="en-US" sz="1000"/>
                            <a:t>연관</a:t>
                          </a:r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데이터를 서로 공유합니다</a:t>
                          </a:r>
                          <a:r>
                            <a:rPr lang="en-US" altLang="ko-KR" sz="1000"/>
                            <a:t>.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675197475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Dependency(</a:t>
                          </a:r>
                          <a:r>
                            <a:rPr lang="ko-KR" altLang="en-US" sz="1000"/>
                            <a:t>의존</a:t>
                          </a:r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외부 인스턴스를 사용합니다</a:t>
                          </a:r>
                          <a:r>
                            <a:rPr lang="en-US" altLang="ko-KR" sz="1000"/>
                            <a:t>.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181013511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Generalizaion(</a:t>
                          </a:r>
                          <a:r>
                            <a:rPr lang="ko-KR" altLang="en-US" sz="1000"/>
                            <a:t>일반화</a:t>
                          </a:r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클래스를 상속 받습니다</a:t>
                          </a:r>
                          <a:r>
                            <a:rPr lang="en-US" altLang="ko-KR" sz="1000"/>
                            <a:t>.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92481938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Realization(</a:t>
                          </a:r>
                          <a:r>
                            <a:rPr lang="ko-KR" altLang="en-US" sz="1000"/>
                            <a:t>실체화</a:t>
                          </a:r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인터페이스를 구현합니다</a:t>
                          </a:r>
                          <a:r>
                            <a:rPr lang="en-US" altLang="ko-KR" sz="1000"/>
                            <a:t>.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3283284634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en-US" altLang="ko-KR" sz="1000"/>
                            <a:t>Implement(</a:t>
                          </a:r>
                          <a:r>
                            <a:rPr lang="ko-KR" altLang="en-US" sz="1000"/>
                            <a:t>구현</a:t>
                          </a:r>
                          <a:r>
                            <a:rPr lang="en-US" altLang="ko-KR" sz="1000"/>
                            <a:t>)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딜리게이트 핸들러에 함수를 구독 합니다</a:t>
                          </a:r>
                          <a:r>
                            <a:rPr lang="en-US" altLang="ko-KR" sz="1000"/>
                            <a:t>.</a:t>
                          </a:r>
                          <a:endParaRPr lang="ko-KR" altLang="en-US" sz="1000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4013585203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외부 라이브러리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클라이언트에서 사용하기위한 외부 클래스 및 </a:t>
                          </a:r>
                          <a:r>
                            <a:rPr lang="en-US" altLang="ko-KR" sz="1000"/>
                            <a:t>API </a:t>
                          </a:r>
                          <a:r>
                            <a:rPr lang="ko-KR" altLang="en-US" sz="1000"/>
                            <a:t>제공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819031321"/>
                      </a:ext>
                    </a:extLst>
                  </a:tr>
                  <a:tr h="274529"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 sz="1000"/>
                        </a:p>
                      </a:txBody>
                      <a:tcPr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현 프로젝트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r>
                            <a:rPr lang="ko-KR" altLang="en-US" sz="1000"/>
                            <a:t>이 스토리보드 프로젝트 프로그램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1871084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5" name="직사각형 4">
            <a:extLst>
              <a:ext uri="{FF2B5EF4-FFF2-40B4-BE49-F238E27FC236}">
                <a16:creationId xmlns:a16="http://schemas.microsoft.com/office/drawing/2014/main" id="{FAA27859-0C7C-167C-7942-DC75E3274B32}"/>
              </a:ext>
            </a:extLst>
          </p:cNvPr>
          <p:cNvSpPr/>
          <p:nvPr/>
        </p:nvSpPr>
        <p:spPr>
          <a:xfrm>
            <a:off x="2285740" y="1823144"/>
            <a:ext cx="1080000" cy="138165"/>
          </a:xfrm>
          <a:prstGeom prst="rect">
            <a:avLst/>
          </a:prstGeom>
          <a:solidFill>
            <a:srgbClr val="4ECEB4"/>
          </a:solidFill>
          <a:ln w="12700">
            <a:solidFill>
              <a:srgbClr val="4ECE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" rIns="25200" rtlCol="0" anchor="ctr"/>
          <a:lstStyle/>
          <a:p>
            <a:pPr algn="ctr" defTabSz="180000">
              <a:tabLst>
                <a:tab pos="36000" algn="l"/>
              </a:tabLst>
            </a:pPr>
            <a:r>
              <a:rPr lang="en-US" altLang="ko-KR" sz="900">
                <a:solidFill>
                  <a:srgbClr val="B13155"/>
                </a:solidFill>
              </a:rPr>
              <a:t>-Defaltclass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F36D2D23-6A49-AFDF-C244-80BC49F16E65}"/>
              </a:ext>
            </a:extLst>
          </p:cNvPr>
          <p:cNvSpPr/>
          <p:nvPr/>
        </p:nvSpPr>
        <p:spPr>
          <a:xfrm>
            <a:off x="2293499" y="2108072"/>
            <a:ext cx="1080000" cy="138165"/>
          </a:xfrm>
          <a:prstGeom prst="rect">
            <a:avLst/>
          </a:prstGeom>
          <a:solidFill>
            <a:srgbClr val="4ECEB4"/>
          </a:solidFill>
          <a:ln w="12700">
            <a:solidFill>
              <a:srgbClr val="4ECE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" rIns="25200" rtlCol="0" anchor="ctr"/>
          <a:lstStyle/>
          <a:p>
            <a:pPr algn="ctr" defTabSz="180000">
              <a:tabLst>
                <a:tab pos="36000" algn="l"/>
              </a:tabLst>
            </a:pPr>
            <a:r>
              <a:rPr lang="en-US" altLang="ko-KR" sz="900">
                <a:solidFill>
                  <a:srgbClr val="C00000"/>
                </a:solidFill>
              </a:rPr>
              <a:t>+</a:t>
            </a:r>
            <a:r>
              <a:rPr lang="en-US" altLang="ko-KR" sz="900" err="1">
                <a:solidFill>
                  <a:srgbClr val="C00000"/>
                </a:solidFill>
              </a:rPr>
              <a:t>Defaltclass</a:t>
            </a:r>
            <a:endParaRPr lang="en-US" altLang="ko-KR" sz="900">
              <a:solidFill>
                <a:srgbClr val="C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D561BC-90C8-D6F0-9A49-677CC09BCAA5}"/>
              </a:ext>
            </a:extLst>
          </p:cNvPr>
          <p:cNvSpPr/>
          <p:nvPr/>
        </p:nvSpPr>
        <p:spPr>
          <a:xfrm>
            <a:off x="2285741" y="2375655"/>
            <a:ext cx="1080000" cy="138165"/>
          </a:xfrm>
          <a:prstGeom prst="rect">
            <a:avLst/>
          </a:prstGeom>
          <a:solidFill>
            <a:srgbClr val="7030A0"/>
          </a:solidFill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" rIns="25200" rtlCol="0" anchor="ctr"/>
          <a:lstStyle/>
          <a:p>
            <a:pPr algn="ctr" defTabSz="180000">
              <a:tabLst>
                <a:tab pos="36000" algn="l"/>
              </a:tabLst>
            </a:pPr>
            <a:r>
              <a:rPr lang="en-US" altLang="ko-KR" sz="900"/>
              <a:t>-Defaltclass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FB5B310-8AC3-E34A-CCDE-4CB64168560E}"/>
              </a:ext>
            </a:extLst>
          </p:cNvPr>
          <p:cNvSpPr/>
          <p:nvPr/>
        </p:nvSpPr>
        <p:spPr>
          <a:xfrm>
            <a:off x="2285740" y="2643238"/>
            <a:ext cx="1080000" cy="161030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" rIns="25200" rtlCol="0" anchor="ctr"/>
          <a:lstStyle/>
          <a:p>
            <a:pPr algn="ctr" defTabSz="180000">
              <a:tabLst>
                <a:tab pos="36000" algn="l"/>
              </a:tabLst>
            </a:pPr>
            <a:r>
              <a:rPr lang="en-US" altLang="ko-KR" sz="900"/>
              <a:t>Defaltclass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663F82F-F90E-9265-0215-C842B3ADDA87}"/>
              </a:ext>
            </a:extLst>
          </p:cNvPr>
          <p:cNvSpPr/>
          <p:nvPr/>
        </p:nvSpPr>
        <p:spPr>
          <a:xfrm>
            <a:off x="2293499" y="2928166"/>
            <a:ext cx="1080000" cy="118145"/>
          </a:xfrm>
          <a:prstGeom prst="rect">
            <a:avLst/>
          </a:prstGeom>
          <a:solidFill>
            <a:srgbClr val="FFC000"/>
          </a:solidFill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" rIns="25200" rtlCol="0" anchor="ctr"/>
          <a:lstStyle/>
          <a:p>
            <a:pPr algn="ctr" defTabSz="180000">
              <a:tabLst>
                <a:tab pos="36000" algn="l"/>
              </a:tabLst>
            </a:pPr>
            <a:r>
              <a:rPr lang="en-US" altLang="ko-KR" sz="600">
                <a:solidFill>
                  <a:schemeClr val="tx1"/>
                </a:solidFill>
              </a:rPr>
              <a:t>+ DefaltEnum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BF4B636-C640-2F95-FC15-6DC04623F03C}"/>
              </a:ext>
            </a:extLst>
          </p:cNvPr>
          <p:cNvSpPr/>
          <p:nvPr/>
        </p:nvSpPr>
        <p:spPr>
          <a:xfrm>
            <a:off x="2293499" y="3187229"/>
            <a:ext cx="1080000" cy="136800"/>
          </a:xfrm>
          <a:prstGeom prst="rect">
            <a:avLst/>
          </a:prstGeom>
          <a:solidFill>
            <a:srgbClr val="4ECEB4"/>
          </a:solidFill>
          <a:ln w="12700">
            <a:solidFill>
              <a:srgbClr val="4ECEB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" rIns="25200" rtlCol="0" anchor="ctr"/>
          <a:lstStyle/>
          <a:p>
            <a:pPr algn="ctr" defTabSz="180000">
              <a:tabLst>
                <a:tab pos="36000" algn="l"/>
              </a:tabLst>
            </a:pPr>
            <a:r>
              <a:rPr lang="en-US" altLang="ko-KR" sz="900">
                <a:solidFill>
                  <a:srgbClr val="B13155"/>
                </a:solidFill>
              </a:rPr>
              <a:t>SubC Defaltclass</a:t>
            </a:r>
          </a:p>
        </p:txBody>
      </p:sp>
      <p:cxnSp>
        <p:nvCxnSpPr>
          <p:cNvPr id="17" name="직선 화살표 연결선 5">
            <a:extLst>
              <a:ext uri="{FF2B5EF4-FFF2-40B4-BE49-F238E27FC236}">
                <a16:creationId xmlns:a16="http://schemas.microsoft.com/office/drawing/2014/main" id="{9A22C68C-3E40-D4F2-D676-CED22A8861CC}"/>
              </a:ext>
            </a:extLst>
          </p:cNvPr>
          <p:cNvCxnSpPr>
            <a:cxnSpLocks/>
          </p:cNvCxnSpPr>
          <p:nvPr/>
        </p:nvCxnSpPr>
        <p:spPr>
          <a:xfrm flipH="1">
            <a:off x="2335375" y="4627547"/>
            <a:ext cx="893737" cy="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5">
            <a:extLst>
              <a:ext uri="{FF2B5EF4-FFF2-40B4-BE49-F238E27FC236}">
                <a16:creationId xmlns:a16="http://schemas.microsoft.com/office/drawing/2014/main" id="{5D45006F-6724-0BA1-927C-AFD907AD47BE}"/>
              </a:ext>
            </a:extLst>
          </p:cNvPr>
          <p:cNvCxnSpPr>
            <a:cxnSpLocks/>
          </p:cNvCxnSpPr>
          <p:nvPr/>
        </p:nvCxnSpPr>
        <p:spPr>
          <a:xfrm flipH="1">
            <a:off x="2320085" y="4940729"/>
            <a:ext cx="912561" cy="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37">
            <a:extLst>
              <a:ext uri="{FF2B5EF4-FFF2-40B4-BE49-F238E27FC236}">
                <a16:creationId xmlns:a16="http://schemas.microsoft.com/office/drawing/2014/main" id="{DC2CC3BB-9591-8A85-63C3-65A747E7249E}"/>
              </a:ext>
            </a:extLst>
          </p:cNvPr>
          <p:cNvCxnSpPr>
            <a:cxnSpLocks/>
          </p:cNvCxnSpPr>
          <p:nvPr/>
        </p:nvCxnSpPr>
        <p:spPr>
          <a:xfrm flipH="1" flipV="1">
            <a:off x="2342480" y="3547191"/>
            <a:ext cx="886886" cy="1"/>
          </a:xfrm>
          <a:prstGeom prst="straightConnector1">
            <a:avLst/>
          </a:prstGeom>
          <a:ln w="12700">
            <a:prstDash val="soli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37">
            <a:extLst>
              <a:ext uri="{FF2B5EF4-FFF2-40B4-BE49-F238E27FC236}">
                <a16:creationId xmlns:a16="http://schemas.microsoft.com/office/drawing/2014/main" id="{22593EAC-6521-14C1-247D-887DA77D0CE1}"/>
              </a:ext>
            </a:extLst>
          </p:cNvPr>
          <p:cNvCxnSpPr>
            <a:cxnSpLocks/>
          </p:cNvCxnSpPr>
          <p:nvPr/>
        </p:nvCxnSpPr>
        <p:spPr>
          <a:xfrm flipH="1" flipV="1">
            <a:off x="2320085" y="4369606"/>
            <a:ext cx="886632" cy="2860"/>
          </a:xfrm>
          <a:prstGeom prst="straightConnector1">
            <a:avLst/>
          </a:prstGeom>
          <a:ln w="12700">
            <a:prstDash val="dash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화살표 연결선 37">
            <a:extLst>
              <a:ext uri="{FF2B5EF4-FFF2-40B4-BE49-F238E27FC236}">
                <a16:creationId xmlns:a16="http://schemas.microsoft.com/office/drawing/2014/main" id="{5D08B0BB-ED6F-237D-0FED-5C1C9A50827E}"/>
              </a:ext>
            </a:extLst>
          </p:cNvPr>
          <p:cNvCxnSpPr>
            <a:cxnSpLocks/>
          </p:cNvCxnSpPr>
          <p:nvPr/>
        </p:nvCxnSpPr>
        <p:spPr>
          <a:xfrm flipH="1" flipV="1">
            <a:off x="2304563" y="4084309"/>
            <a:ext cx="886886" cy="1"/>
          </a:xfrm>
          <a:prstGeom prst="straightConnector1">
            <a:avLst/>
          </a:prstGeom>
          <a:ln w="12700">
            <a:prstDash val="soli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37">
            <a:extLst>
              <a:ext uri="{FF2B5EF4-FFF2-40B4-BE49-F238E27FC236}">
                <a16:creationId xmlns:a16="http://schemas.microsoft.com/office/drawing/2014/main" id="{61F33C74-2754-1652-0B5F-84640968362B}"/>
              </a:ext>
            </a:extLst>
          </p:cNvPr>
          <p:cNvCxnSpPr>
            <a:cxnSpLocks/>
          </p:cNvCxnSpPr>
          <p:nvPr/>
        </p:nvCxnSpPr>
        <p:spPr>
          <a:xfrm rot="10800000" flipV="1">
            <a:off x="2349065" y="3816042"/>
            <a:ext cx="797883" cy="1"/>
          </a:xfrm>
          <a:prstGeom prst="bentConnector3">
            <a:avLst>
              <a:gd name="adj1" fmla="val 50000"/>
            </a:avLst>
          </a:prstGeom>
          <a:ln w="12700">
            <a:prstDash val="solid"/>
            <a:headEnd type="diamond" w="lg" len="lg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B8541FE9-FC7A-BC61-F7CA-7487C644C22E}"/>
              </a:ext>
            </a:extLst>
          </p:cNvPr>
          <p:cNvGrpSpPr/>
          <p:nvPr/>
        </p:nvGrpSpPr>
        <p:grpSpPr>
          <a:xfrm>
            <a:off x="2326520" y="5143436"/>
            <a:ext cx="902592" cy="83479"/>
            <a:chOff x="3984761" y="6318413"/>
            <a:chExt cx="902592" cy="83479"/>
          </a:xfrm>
        </p:grpSpPr>
        <p:cxnSp>
          <p:nvCxnSpPr>
            <p:cNvPr id="26" name="직선 화살표 연결선 37">
              <a:extLst>
                <a:ext uri="{FF2B5EF4-FFF2-40B4-BE49-F238E27FC236}">
                  <a16:creationId xmlns:a16="http://schemas.microsoft.com/office/drawing/2014/main" id="{B7BDBC8F-7AE0-66E1-ADA2-11A8E273D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84761" y="6360152"/>
              <a:ext cx="902592" cy="0"/>
            </a:xfrm>
            <a:prstGeom prst="straightConnector1">
              <a:avLst/>
            </a:prstGeom>
            <a:ln w="12700">
              <a:solidFill>
                <a:srgbClr val="E840A0"/>
              </a:solidFill>
              <a:prstDash val="dash"/>
              <a:headEnd type="triangle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890BB7-C3AE-D60E-BFA1-B74A43D32251}"/>
                </a:ext>
              </a:extLst>
            </p:cNvPr>
            <p:cNvSpPr txBox="1"/>
            <p:nvPr/>
          </p:nvSpPr>
          <p:spPr>
            <a:xfrm>
              <a:off x="4230966" y="6318413"/>
              <a:ext cx="359226" cy="83479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E840A0"/>
              </a:solidFill>
            </a:ln>
          </p:spPr>
          <p:txBody>
            <a:bodyPr wrap="none" tIns="10800" rtlCol="0">
              <a:noAutofit/>
            </a:bodyPr>
            <a:lstStyle/>
            <a:p>
              <a:pPr algn="ctr"/>
              <a:r>
                <a:rPr lang="en-US" altLang="ko-KR" sz="400"/>
                <a:t>≪implement≫</a:t>
              </a:r>
              <a:endParaRPr lang="ko-KR" altLang="en-US" sz="400"/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2F8C078-0543-9855-234F-3EBDD59107D0}"/>
              </a:ext>
            </a:extLst>
          </p:cNvPr>
          <p:cNvSpPr/>
          <p:nvPr/>
        </p:nvSpPr>
        <p:spPr>
          <a:xfrm>
            <a:off x="2306968" y="5624722"/>
            <a:ext cx="1058772" cy="206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0" lang="en-US" altLang="ko-KR" sz="105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Arial" panose="020B0604020202020204" pitchFamily="34" charset="0"/>
              </a:rPr>
              <a:t>Client Part</a:t>
            </a:r>
            <a:endParaRPr kumimoji="0" lang="ko-KR" altLang="en-US" sz="1050" b="1" dirty="0">
              <a:latin typeface="NanumSquareOTF ExtraBold" panose="020B0600000101010101" pitchFamily="34" charset="-127"/>
              <a:ea typeface="NanumSquareOTF ExtraBold" panose="020B0600000101010101" pitchFamily="34" charset="-127"/>
              <a:cs typeface="Arial" panose="020B0604020202020204" pitchFamily="34" charset="0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26D33AC-EDF2-61B1-EFB8-3EDDAC70A93A}"/>
              </a:ext>
            </a:extLst>
          </p:cNvPr>
          <p:cNvSpPr/>
          <p:nvPr/>
        </p:nvSpPr>
        <p:spPr>
          <a:xfrm>
            <a:off x="2304563" y="5350588"/>
            <a:ext cx="1058772" cy="206033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kumimoji="0" lang="en-US" altLang="ko-KR" sz="1200" b="1" dirty="0">
                <a:latin typeface="NanumSquareOTF ExtraBold" panose="020B0600000101010101" pitchFamily="34" charset="-127"/>
                <a:ea typeface="NanumSquareOTF ExtraBold" panose="020B0600000101010101" pitchFamily="34" charset="-127"/>
                <a:cs typeface="Arial" panose="020B0604020202020204" pitchFamily="34" charset="0"/>
              </a:rPr>
              <a:t>Server Part</a:t>
            </a:r>
            <a:endParaRPr kumimoji="0" lang="ko-KR" altLang="en-US" sz="1200" b="1" dirty="0">
              <a:latin typeface="NanumSquareOTF ExtraBold" panose="020B0600000101010101" pitchFamily="34" charset="-127"/>
              <a:ea typeface="NanumSquareOTF ExtraBold" panose="020B0600000101010101" pitchFamily="34" charset="-127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1051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64902-B8FF-0244-EF21-0A7E2EFDC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CE6070-FB28-B056-E494-B727DE4B96F3}"/>
              </a:ext>
            </a:extLst>
          </p:cNvPr>
          <p:cNvSpPr txBox="1"/>
          <p:nvPr/>
        </p:nvSpPr>
        <p:spPr>
          <a:xfrm>
            <a:off x="694912" y="3528487"/>
            <a:ext cx="1045601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PLC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와 관련해서 사용되는 값과 참조 데이터 형식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이벤트와 이벤트 처리기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인터페이스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특성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예외처리 등을 정의하는 핵심 클래스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기본 클래스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인터페이스가 포함되어 있습니다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CC9B635-8D88-A44A-6A6D-F203301204C9}"/>
              </a:ext>
            </a:extLst>
          </p:cNvPr>
          <p:cNvSpPr txBox="1">
            <a:spLocks/>
          </p:cNvSpPr>
          <p:nvPr/>
        </p:nvSpPr>
        <p:spPr>
          <a:xfrm>
            <a:off x="272480" y="468210"/>
            <a:ext cx="7301799" cy="427353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3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3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맑은 고딕"/>
                <a:cs typeface="+mj-cs"/>
              </a:rPr>
              <a:t>PcNOtEquipment </a:t>
            </a:r>
            <a:r>
              <a:rPr kumimoji="1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맑은 고딕" panose="020B0503020000020004" pitchFamily="50" charset="-127"/>
                <a:cs typeface="+mj-cs"/>
              </a:rPr>
              <a:t>namespace</a:t>
            </a:r>
          </a:p>
        </p:txBody>
      </p:sp>
    </p:spTree>
    <p:extLst>
      <p:ext uri="{BB962C8B-B14F-4D97-AF65-F5344CB8AC3E}">
        <p14:creationId xmlns:p14="http://schemas.microsoft.com/office/powerpoint/2010/main" val="3088660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BF210-2178-3723-A76F-49C798E8C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>
            <a:extLst>
              <a:ext uri="{FF2B5EF4-FFF2-40B4-BE49-F238E27FC236}">
                <a16:creationId xmlns:a16="http://schemas.microsoft.com/office/drawing/2014/main" id="{AA5C5DC5-D4FC-DE3D-8ACF-D07595883D41}"/>
              </a:ext>
            </a:extLst>
          </p:cNvPr>
          <p:cNvSpPr txBox="1">
            <a:spLocks/>
          </p:cNvSpPr>
          <p:nvPr/>
        </p:nvSpPr>
        <p:spPr>
          <a:xfrm>
            <a:off x="1415481" y="468211"/>
            <a:ext cx="7301799" cy="4273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vert="horz" wrap="square" lIns="91440" tIns="45720" rIns="91440" bIns="45720" rtlCol="0" anchor="t" anchorCtr="0">
            <a:prstTxWarp prst="textNoShape">
              <a:avLst/>
            </a:prstTxWarp>
            <a:noAutofit/>
          </a:bodyPr>
          <a:lstStyle>
            <a:lvl1pPr algn="l" defTabSz="9143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EquipmentConfiguration </a:t>
            </a:r>
            <a:r>
              <a:rPr kumimoji="1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클래스</a:t>
            </a:r>
            <a:endParaRPr kumimoji="1" lang="en-US" altLang="ko-KR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8F1D8A-5547-3AA5-4B67-5D438E59D26E}"/>
              </a:ext>
            </a:extLst>
          </p:cNvPr>
          <p:cNvSpPr txBox="1"/>
          <p:nvPr/>
        </p:nvSpPr>
        <p:spPr>
          <a:xfrm>
            <a:off x="1415481" y="1551563"/>
            <a:ext cx="8551995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제목)"/>
                <a:ea typeface="HY그래픽M" panose="02030600000101010101" pitchFamily="18" charset="-127"/>
                <a:cs typeface="+mn-cs"/>
              </a:rPr>
              <a:t>이 문서의 내용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본문)"/>
                <a:ea typeface="HY그래픽M" panose="02030600000101010101" pitchFamily="18" charset="-127"/>
                <a:cs typeface="+mn-cs"/>
              </a:rPr>
              <a:t>정의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 (본문)"/>
              <a:ea typeface="HY그래픽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본문)"/>
                <a:ea typeface="HY그래픽M" panose="02030600000101010101" pitchFamily="18" charset="-127"/>
                <a:cs typeface="+mn-cs"/>
              </a:rPr>
              <a:t>필드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 (제목)"/>
              <a:ea typeface="HY그래픽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정의</a:t>
            </a:r>
            <a:endParaRPr kumimoji="0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</a:rPr>
              <a:t>PcNOtEquipment namespace </a:t>
            </a:r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</a:rPr>
              <a:t>기본 설정 </a:t>
            </a:r>
            <a:r>
              <a:rPr lang="ko-KR" altLang="en-US" sz="14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클래스 입니다</a:t>
            </a:r>
            <a:r>
              <a:rPr lang="en-US" altLang="ko-KR" sz="14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.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65CC5A-9121-1E29-C7DC-124F621A9CB8}"/>
              </a:ext>
            </a:extLst>
          </p:cNvPr>
          <p:cNvSpPr txBox="1"/>
          <p:nvPr/>
        </p:nvSpPr>
        <p:spPr>
          <a:xfrm>
            <a:off x="1415481" y="3130491"/>
            <a:ext cx="148965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제목)"/>
                <a:ea typeface="HY그래픽M" panose="02030600000101010101" pitchFamily="18" charset="-127"/>
                <a:cs typeface="+mn-cs"/>
              </a:rPr>
              <a:t>field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EA2ED18-6A00-7EC4-6C28-064C398781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4405793"/>
              </p:ext>
            </p:extLst>
          </p:nvPr>
        </p:nvGraphicFramePr>
        <p:xfrm>
          <a:off x="1415481" y="3530601"/>
          <a:ext cx="8888397" cy="5984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119">
                  <a:extLst>
                    <a:ext uri="{9D8B030D-6E8A-4147-A177-3AD203B41FA5}">
                      <a16:colId xmlns:a16="http://schemas.microsoft.com/office/drawing/2014/main" val="2447540434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564831321"/>
                    </a:ext>
                  </a:extLst>
                </a:gridCol>
                <a:gridCol w="6150978">
                  <a:extLst>
                    <a:ext uri="{9D8B030D-6E8A-4147-A177-3AD203B41FA5}">
                      <a16:colId xmlns:a16="http://schemas.microsoft.com/office/drawing/2014/main" val="856820673"/>
                    </a:ext>
                  </a:extLst>
                </a:gridCol>
              </a:tblGrid>
              <a:tr h="166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Type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Name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Description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59503"/>
                  </a:ext>
                </a:extLst>
              </a:tr>
              <a:tr h="106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const string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PATH_MainProgramInfo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기본 설정 </a:t>
                      </a:r>
                      <a:r>
                        <a:rPr lang="en-US" altLang="ko-KR" sz="600">
                          <a:latin typeface="맑은 고딕 (본문)"/>
                        </a:rPr>
                        <a:t>path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072986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const string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PATH_Equipment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장비 관련 정보 저장 </a:t>
                      </a:r>
                      <a:r>
                        <a:rPr lang="en-US" altLang="ko-KR" sz="600">
                          <a:latin typeface="맑은 고딕 (본문)"/>
                        </a:rPr>
                        <a:t>path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35629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static _eEquipmentType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eEquipmentType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장비 타입 설정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2158319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static int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nPLCActLogicalStationNumber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MX Component Logical station number 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74724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927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F5A1A-F2D5-52F6-B525-643A4DE70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F92270-8778-1590-19F6-5EEA9861B4C2}"/>
              </a:ext>
            </a:extLst>
          </p:cNvPr>
          <p:cNvSpPr txBox="1"/>
          <p:nvPr/>
        </p:nvSpPr>
        <p:spPr>
          <a:xfrm>
            <a:off x="694912" y="3528487"/>
            <a:ext cx="10456018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600">
                <a:solidFill>
                  <a:srgbClr val="000000"/>
                </a:solidFill>
                <a:latin typeface="Candara"/>
                <a:ea typeface="HY그래픽M" panose="02030600000101010101" pitchFamily="18" charset="-127"/>
              </a:rPr>
              <a:t>PLC </a:t>
            </a:r>
            <a:r>
              <a:rPr lang="ko-KR" altLang="en-US" sz="1600">
                <a:solidFill>
                  <a:srgbClr val="000000"/>
                </a:solidFill>
                <a:latin typeface="Candara"/>
                <a:ea typeface="HY그래픽M" panose="02030600000101010101" pitchFamily="18" charset="-127"/>
              </a:rPr>
              <a:t>를 사용하는 </a:t>
            </a:r>
            <a:r>
              <a:rPr lang="en-US" altLang="ko-KR" sz="1600">
                <a:solidFill>
                  <a:srgbClr val="000000"/>
                </a:solidFill>
                <a:latin typeface="Candara"/>
                <a:ea typeface="HY그래픽M" panose="02030600000101010101" pitchFamily="18" charset="-127"/>
              </a:rPr>
              <a:t>library</a:t>
            </a:r>
            <a:r>
              <a:rPr lang="ko-KR" altLang="en-US" sz="1600">
                <a:solidFill>
                  <a:srgbClr val="000000"/>
                </a:solidFill>
                <a:latin typeface="Candara"/>
                <a:ea typeface="HY그래픽M" panose="02030600000101010101" pitchFamily="18" charset="-127"/>
              </a:rPr>
              <a:t>들의 공통점들을 모아 일반화 합니다</a:t>
            </a:r>
            <a:r>
              <a:rPr lang="en-US" altLang="ko-KR" sz="1600">
                <a:solidFill>
                  <a:srgbClr val="000000"/>
                </a:solidFill>
                <a:latin typeface="Candara"/>
                <a:ea typeface="HY그래픽M" panose="02030600000101010101" pitchFamily="18" charset="-127"/>
              </a:rPr>
              <a:t>.</a:t>
            </a:r>
            <a:endParaRPr kumimoji="0" lang="en-US" altLang="ko-KR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ndara"/>
              <a:ea typeface="HY그래픽M" panose="02030600000101010101" pitchFamily="18" charset="-127"/>
              <a:cs typeface="+mn-cs"/>
            </a:endParaRP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02BF278-A7FB-50E0-D446-838EC01AC8F9}"/>
              </a:ext>
            </a:extLst>
          </p:cNvPr>
          <p:cNvSpPr txBox="1">
            <a:spLocks/>
          </p:cNvSpPr>
          <p:nvPr/>
        </p:nvSpPr>
        <p:spPr>
          <a:xfrm>
            <a:off x="272480" y="468210"/>
            <a:ext cx="7301799" cy="427353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3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3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</a:rPr>
              <a:t>IEquipment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맑은 고딕"/>
                <a:cs typeface="+mj-cs"/>
              </a:rPr>
              <a:t>  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Cascadia Mono" panose="020B0609020000020004" pitchFamily="49" charset="0"/>
                <a:ea typeface="맑은 고딕"/>
                <a:cs typeface="+mj-cs"/>
              </a:rPr>
              <a:t>Interface</a:t>
            </a:r>
            <a:endParaRPr kumimoji="1" lang="en-US" altLang="ko-KR" sz="2800" b="1" i="0" u="none" strike="noStrike" kern="1200" cap="none" spc="0" normalizeH="0" baseline="0" noProof="0">
              <a:ln>
                <a:noFill/>
              </a:ln>
              <a:solidFill>
                <a:srgbClr val="00B0F0"/>
              </a:solidFill>
              <a:effectLst/>
              <a:uLnTx/>
              <a:uFillTx/>
              <a:latin typeface="Cascadia Mono" panose="020B0609020000020004" pitchFamily="49" charset="0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552025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FF035-44E4-986F-A5B7-6B7B283CF2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>
            <a:extLst>
              <a:ext uri="{FF2B5EF4-FFF2-40B4-BE49-F238E27FC236}">
                <a16:creationId xmlns:a16="http://schemas.microsoft.com/office/drawing/2014/main" id="{0B4D24EB-D523-3560-B667-D87B974C3136}"/>
              </a:ext>
            </a:extLst>
          </p:cNvPr>
          <p:cNvSpPr txBox="1">
            <a:spLocks/>
          </p:cNvSpPr>
          <p:nvPr/>
        </p:nvSpPr>
        <p:spPr>
          <a:xfrm>
            <a:off x="1415481" y="468211"/>
            <a:ext cx="7301799" cy="4273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vert="horz" wrap="square" lIns="91440" tIns="45720" rIns="91440" bIns="45720" rtlCol="0" anchor="t" anchorCtr="0">
            <a:prstTxWarp prst="textNoShape">
              <a:avLst/>
            </a:prstTxWarp>
            <a:noAutofit/>
          </a:bodyPr>
          <a:lstStyle>
            <a:lvl1pPr algn="l" defTabSz="9143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CUVW </a:t>
            </a:r>
            <a:r>
              <a:rPr kumimoji="1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클래스</a:t>
            </a:r>
            <a:endParaRPr kumimoji="1" lang="en-US" altLang="ko-KR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515FE-52C6-724B-4517-59D0E351BDA6}"/>
              </a:ext>
            </a:extLst>
          </p:cNvPr>
          <p:cNvSpPr txBox="1"/>
          <p:nvPr/>
        </p:nvSpPr>
        <p:spPr>
          <a:xfrm>
            <a:off x="1415481" y="1551563"/>
            <a:ext cx="8551995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제목)"/>
                <a:ea typeface="HY그래픽M" panose="02030600000101010101" pitchFamily="18" charset="-127"/>
                <a:cs typeface="+mn-cs"/>
              </a:rPr>
              <a:t>이 문서의 내용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본문)"/>
                <a:ea typeface="HY그래픽M" panose="02030600000101010101" pitchFamily="18" charset="-127"/>
                <a:cs typeface="+mn-cs"/>
              </a:rPr>
              <a:t>정의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 (본문)"/>
              <a:ea typeface="HY그래픽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본문)"/>
                <a:ea typeface="HY그래픽M" panose="02030600000101010101" pitchFamily="18" charset="-127"/>
                <a:cs typeface="+mn-cs"/>
              </a:rPr>
              <a:t>필드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 (제목)"/>
              <a:ea typeface="HY그래픽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정의</a:t>
            </a:r>
            <a:endParaRPr kumimoji="0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맑은 고딕"/>
                <a:cs typeface="+mn-cs"/>
              </a:rPr>
              <a:t>x,y,t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맑은 고딕"/>
                <a:cs typeface="+mn-cs"/>
              </a:rPr>
              <a:t>값을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맑은 고딕"/>
                <a:cs typeface="+mn-cs"/>
              </a:rPr>
              <a:t>u,v,w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맑은 고딕"/>
                <a:cs typeface="+mn-cs"/>
              </a:rPr>
              <a:t>로 변환해주는 클래스 입니다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맑은 고딕"/>
                <a:cs typeface="+mn-cs"/>
              </a:rPr>
              <a:t>.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040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92A79-F0E6-0440-45BE-3CAD17FAC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2">
            <a:extLst>
              <a:ext uri="{FF2B5EF4-FFF2-40B4-BE49-F238E27FC236}">
                <a16:creationId xmlns:a16="http://schemas.microsoft.com/office/drawing/2014/main" id="{72748C87-75C6-88A8-A494-C16B572FEFF6}"/>
              </a:ext>
            </a:extLst>
          </p:cNvPr>
          <p:cNvSpPr txBox="1">
            <a:spLocks/>
          </p:cNvSpPr>
          <p:nvPr/>
        </p:nvSpPr>
        <p:spPr>
          <a:xfrm>
            <a:off x="1415481" y="468211"/>
            <a:ext cx="7301799" cy="42735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rot="0" vert="horz" wrap="square" lIns="91440" tIns="45720" rIns="91440" bIns="45720" rtlCol="0" anchor="t" anchorCtr="0">
            <a:prstTxWarp prst="textNoShape">
              <a:avLst/>
            </a:prstTxWarp>
            <a:noAutofit/>
          </a:bodyPr>
          <a:lstStyle>
            <a:lvl1pPr algn="l" defTabSz="9143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3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CPnoExcel </a:t>
            </a:r>
            <a:r>
              <a:rPr kumimoji="1" lang="ko-KR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j-cs"/>
              </a:rPr>
              <a:t>클래스</a:t>
            </a:r>
            <a:endParaRPr kumimoji="1" lang="en-US" altLang="ko-KR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j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E29BD98-CDC1-4F92-A9E7-07219B860050}"/>
              </a:ext>
            </a:extLst>
          </p:cNvPr>
          <p:cNvSpPr txBox="1"/>
          <p:nvPr/>
        </p:nvSpPr>
        <p:spPr>
          <a:xfrm>
            <a:off x="1415481" y="1551563"/>
            <a:ext cx="8551995" cy="1477328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제목)"/>
                <a:ea typeface="HY그래픽M" panose="02030600000101010101" pitchFamily="18" charset="-127"/>
                <a:cs typeface="+mn-cs"/>
              </a:rPr>
              <a:t>이 문서의 내용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본문)"/>
                <a:ea typeface="HY그래픽M" panose="02030600000101010101" pitchFamily="18" charset="-127"/>
                <a:cs typeface="+mn-cs"/>
              </a:rPr>
              <a:t>정의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 (본문)"/>
              <a:ea typeface="HY그래픽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본문)"/>
                <a:ea typeface="HY그래픽M" panose="02030600000101010101" pitchFamily="18" charset="-127"/>
                <a:cs typeface="+mn-cs"/>
              </a:rPr>
              <a:t>필드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 (제목)"/>
              <a:ea typeface="HY그래픽M" panose="02030600000101010101" pitchFamily="18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/>
                <a:ea typeface="맑은 고딕"/>
                <a:cs typeface="+mn-cs"/>
              </a:rPr>
              <a:t>정의</a:t>
            </a:r>
            <a:endParaRPr kumimoji="0" lang="en-US" altLang="ko-KR" sz="20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맑은 고딕"/>
                <a:cs typeface="+mn-cs"/>
              </a:rPr>
              <a:t>객체의 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맑은 고딕"/>
                <a:cs typeface="+mn-cs"/>
              </a:rPr>
              <a:t>excel </a:t>
            </a:r>
            <a:r>
              <a:rPr kumimoji="0" lang="ko-KR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맑은 고딕"/>
                <a:cs typeface="+mn-cs"/>
              </a:rPr>
              <a:t>파일입출력을 도와주는 클래스 입니다</a:t>
            </a:r>
            <a:r>
              <a:rPr kumimoji="0" lang="en-US" altLang="ko-KR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맑은 고딕"/>
                <a:cs typeface="+mn-cs"/>
              </a:rPr>
              <a:t>.</a:t>
            </a:r>
            <a:endParaRPr kumimoji="0" lang="en-US" altLang="ko-KR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/>
              <a:ea typeface="맑은 고딕"/>
              <a:cs typeface="+mn-cs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9ED314D-160B-A64A-9AF4-7504B812CA63}"/>
              </a:ext>
            </a:extLst>
          </p:cNvPr>
          <p:cNvSpPr txBox="1"/>
          <p:nvPr/>
        </p:nvSpPr>
        <p:spPr>
          <a:xfrm>
            <a:off x="1415481" y="3130491"/>
            <a:ext cx="1489657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 (제목)"/>
                <a:ea typeface="HY그래픽M" panose="02030600000101010101" pitchFamily="18" charset="-127"/>
                <a:cs typeface="+mn-cs"/>
              </a:rPr>
              <a:t>field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BF97108-0B52-CF92-D4BF-CE7B5F3528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704398"/>
              </p:ext>
            </p:extLst>
          </p:nvPr>
        </p:nvGraphicFramePr>
        <p:xfrm>
          <a:off x="1415481" y="3530601"/>
          <a:ext cx="8888397" cy="12492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6119">
                  <a:extLst>
                    <a:ext uri="{9D8B030D-6E8A-4147-A177-3AD203B41FA5}">
                      <a16:colId xmlns:a16="http://schemas.microsoft.com/office/drawing/2014/main" val="2447540434"/>
                    </a:ext>
                  </a:extLst>
                </a:gridCol>
                <a:gridCol w="1511300">
                  <a:extLst>
                    <a:ext uri="{9D8B030D-6E8A-4147-A177-3AD203B41FA5}">
                      <a16:colId xmlns:a16="http://schemas.microsoft.com/office/drawing/2014/main" val="2564831321"/>
                    </a:ext>
                  </a:extLst>
                </a:gridCol>
                <a:gridCol w="6150978">
                  <a:extLst>
                    <a:ext uri="{9D8B030D-6E8A-4147-A177-3AD203B41FA5}">
                      <a16:colId xmlns:a16="http://schemas.microsoft.com/office/drawing/2014/main" val="856820673"/>
                    </a:ext>
                  </a:extLst>
                </a:gridCol>
              </a:tblGrid>
              <a:tr h="16612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Type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Name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>
                          <a:solidFill>
                            <a:srgbClr val="B13155"/>
                          </a:solidFill>
                        </a:rPr>
                        <a:t>Description</a:t>
                      </a:r>
                      <a:endParaRPr lang="ko-KR" altLang="en-US" sz="900">
                        <a:solidFill>
                          <a:srgbClr val="B13155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ECEB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6559503"/>
                  </a:ext>
                </a:extLst>
              </a:tr>
              <a:tr h="10692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ActUtlType64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m_PLC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>
                          <a:latin typeface="맑은 고딕 (본문)"/>
                        </a:rPr>
                        <a:t>PLC component </a:t>
                      </a:r>
                      <a:r>
                        <a:rPr lang="ko-KR" altLang="en-US" sz="600">
                          <a:latin typeface="맑은 고딕 (본문)"/>
                        </a:rPr>
                        <a:t>객체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2072986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short[][]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m_wdArrDataRegist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PLC D address </a:t>
                      </a:r>
                      <a:r>
                        <a:rPr lang="ko-KR" altLang="en-US" sz="600">
                          <a:latin typeface="맑은 고딕 (본문)"/>
                        </a:rPr>
                        <a:t>버퍼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435629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short[][]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m_wdArrLinkRegist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PLC L</a:t>
                      </a:r>
                      <a:r>
                        <a:rPr lang="ko-KR" altLang="en-US" sz="600">
                          <a:latin typeface="맑은 고딕 (본문)"/>
                        </a:rPr>
                        <a:t> </a:t>
                      </a:r>
                      <a:r>
                        <a:rPr lang="en-US" altLang="ko-KR" sz="600">
                          <a:latin typeface="맑은 고딕 (본문)"/>
                        </a:rPr>
                        <a:t>address </a:t>
                      </a:r>
                      <a:r>
                        <a:rPr lang="ko-KR" altLang="en-US" sz="600">
                          <a:latin typeface="맑은 고딕 (본문)"/>
                        </a:rPr>
                        <a:t>버퍼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4317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bool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m_InitInstance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최기화 유무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825872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bool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m_bLive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Run </a:t>
                      </a:r>
                      <a:r>
                        <a:rPr lang="ko-KR" altLang="en-US" sz="600">
                          <a:latin typeface="맑은 고딕 (본문)"/>
                        </a:rPr>
                        <a:t>상태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5787700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int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m_nFrameIdx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더블버퍼 </a:t>
                      </a:r>
                      <a:r>
                        <a:rPr lang="en-US" altLang="ko-KR" sz="600">
                          <a:latin typeface="맑은 고딕 (본문)"/>
                        </a:rPr>
                        <a:t>idx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000166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int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m_nBlink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run </a:t>
                      </a:r>
                      <a:r>
                        <a:rPr lang="ko-KR" altLang="en-US" sz="600">
                          <a:latin typeface="맑은 고딕 (본문)"/>
                        </a:rPr>
                        <a:t>상태 확인용 깜빡임 주기</a:t>
                      </a: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2977384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Thread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m_ThreadPlcRead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읽기전용 </a:t>
                      </a:r>
                      <a:r>
                        <a:rPr lang="en-US" altLang="ko-KR" sz="600">
                          <a:latin typeface="맑은 고딕 (본문)"/>
                        </a:rPr>
                        <a:t>Thread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5649991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Delegate_PLC_ContentConfirm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m_hPlcContentConfirm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깜박힘 신호 </a:t>
                      </a:r>
                      <a:r>
                        <a:rPr lang="en-US" altLang="ko-KR" sz="600">
                          <a:latin typeface="맑은 고딕 (본문)"/>
                        </a:rPr>
                        <a:t>handeler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7829782"/>
                  </a:ext>
                </a:extLst>
              </a:tr>
              <a:tr h="108472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object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>
                          <a:latin typeface="맑은 고딕 (본문)"/>
                        </a:rPr>
                        <a:t>m_csThreadLock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>
                          <a:latin typeface="맑은 고딕 (본문)"/>
                        </a:rPr>
                        <a:t>개별읽기 </a:t>
                      </a:r>
                      <a:r>
                        <a:rPr lang="en-US" altLang="ko-KR" sz="600">
                          <a:latin typeface="맑은 고딕 (본문)"/>
                        </a:rPr>
                        <a:t>critical section</a:t>
                      </a:r>
                      <a:endParaRPr lang="ko-KR" altLang="en-US" sz="600">
                        <a:latin typeface="맑은 고딕 (본문)"/>
                      </a:endParaRPr>
                    </a:p>
                  </a:txBody>
                  <a:tcPr marL="36000" marR="0" marT="0" marB="0">
                    <a:lnL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4EC9B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9114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24453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E1BE8-133E-0F9C-64FE-40362009D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00B5A92-75E2-7B5A-DEA7-68C7936A4C9B}"/>
              </a:ext>
            </a:extLst>
          </p:cNvPr>
          <p:cNvSpPr txBox="1"/>
          <p:nvPr/>
        </p:nvSpPr>
        <p:spPr>
          <a:xfrm>
            <a:off x="694912" y="3528487"/>
            <a:ext cx="1045601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파일 입출력과 관련해서 사용되는 값과 참조 데이터 형식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이벤트와 이벤트 처리기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인터페이스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특성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예외처리 등을 정의하는 핵심 클래스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기본 클래스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인터페이스가 포함되어 있습니다</a:t>
            </a:r>
            <a:r>
              <a:rPr kumimoji="0" lang="en-US" altLang="ko-KR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j-ea"/>
                <a:ea typeface="+mj-ea"/>
                <a:cs typeface="+mn-cs"/>
              </a:rPr>
              <a:t>.</a:t>
            </a:r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1F167D5E-251A-DC2C-361F-AA358555AE22}"/>
              </a:ext>
            </a:extLst>
          </p:cNvPr>
          <p:cNvSpPr txBox="1">
            <a:spLocks/>
          </p:cNvSpPr>
          <p:nvPr/>
        </p:nvSpPr>
        <p:spPr>
          <a:xfrm>
            <a:off x="272480" y="468210"/>
            <a:ext cx="7301799" cy="427353"/>
          </a:xfrm>
          <a:prstGeom prst="rect">
            <a:avLst/>
          </a:prstGeom>
          <a:solidFill>
            <a:schemeClr val="bg1"/>
          </a:solidFill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lvl1pPr algn="l" defTabSz="914323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323" rtl="0" eaLnBrk="1" fontAlgn="base" latinLnBrk="1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800">
                <a:solidFill>
                  <a:srgbClr val="000000"/>
                </a:solidFill>
                <a:latin typeface="Cascadia Mono" panose="020B0609020000020004" pitchFamily="49" charset="0"/>
                <a:ea typeface="맑은 고딕"/>
              </a:rPr>
              <a:t>PnoFile</a:t>
            </a:r>
            <a:r>
              <a:rPr kumimoji="0" lang="en-US" altLang="ko-KR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맑은 고딕"/>
                <a:cs typeface="+mj-cs"/>
              </a:rPr>
              <a:t> </a:t>
            </a:r>
            <a:r>
              <a:rPr kumimoji="1" lang="en-US" altLang="ko-KR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scadia Mono" panose="020B0609020000020004" pitchFamily="49" charset="0"/>
                <a:ea typeface="맑은 고딕" panose="020B0503020000020004" pitchFamily="50" charset="-127"/>
                <a:cs typeface="+mj-cs"/>
              </a:rPr>
              <a:t>namespace</a:t>
            </a:r>
          </a:p>
        </p:txBody>
      </p:sp>
    </p:spTree>
    <p:extLst>
      <p:ext uri="{BB962C8B-B14F-4D97-AF65-F5344CB8AC3E}">
        <p14:creationId xmlns:p14="http://schemas.microsoft.com/office/powerpoint/2010/main" val="248800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New_Education02">
  <a:themeElements>
    <a:clrScheme name="Education02">
      <a:dk1>
        <a:srgbClr val="000000"/>
      </a:dk1>
      <a:lt1>
        <a:srgbClr val="FFFFFF"/>
      </a:lt1>
      <a:dk2>
        <a:srgbClr val="006699"/>
      </a:dk2>
      <a:lt2>
        <a:srgbClr val="ECF0ED"/>
      </a:lt2>
      <a:accent1>
        <a:srgbClr val="DF3939"/>
      </a:accent1>
      <a:accent2>
        <a:srgbClr val="F0A73C"/>
      </a:accent2>
      <a:accent3>
        <a:srgbClr val="21A6C5"/>
      </a:accent3>
      <a:accent4>
        <a:srgbClr val="BEC936"/>
      </a:accent4>
      <a:accent5>
        <a:srgbClr val="ECB0B0"/>
      </a:accent5>
      <a:accent6>
        <a:srgbClr val="C1C1C1"/>
      </a:accent6>
      <a:hlink>
        <a:srgbClr val="0099CC"/>
      </a:hlink>
      <a:folHlink>
        <a:srgbClr val="D361AA"/>
      </a:folHlink>
    </a:clrScheme>
    <a:fontScheme name="UML">
      <a:majorFont>
        <a:latin typeface="Consolas"/>
        <a:ea typeface="맑은 고딕"/>
        <a:cs typeface=""/>
      </a:majorFont>
      <a:minorFont>
        <a:latin typeface="Consolas"/>
        <a:ea typeface="맑은 고딕"/>
        <a:cs typeface=""/>
      </a:minorFont>
    </a:fontScheme>
    <a:fmtScheme name="Education02">
      <a:fillStyleLst>
        <a:solidFill>
          <a:schemeClr val="phClr"/>
        </a:solidFill>
        <a:solidFill>
          <a:schemeClr val="phClr">
            <a:tint val="60000"/>
            <a:satMod val="150000"/>
          </a:schemeClr>
        </a:solidFill>
        <a:gradFill rotWithShape="1">
          <a:gsLst>
            <a:gs pos="0">
              <a:schemeClr val="phClr">
                <a:shade val="100000"/>
                <a:satMod val="100000"/>
              </a:schemeClr>
            </a:gs>
            <a:gs pos="100000">
              <a:schemeClr val="phClr">
                <a:shade val="70000"/>
                <a:satMod val="12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innerShdw blurRad="127000" dist="25400" dir="13500000">
              <a:srgbClr val="000000">
                <a:alpha val="80000"/>
              </a:srgbClr>
            </a:innerShdw>
          </a:effectLst>
        </a:effectStyle>
        <a:effectStyle>
          <a:effectLst>
            <a:innerShdw blurRad="254000" dist="25400" dir="13500000">
              <a:srgbClr val="000000">
                <a:alpha val="80000"/>
              </a:srgbClr>
            </a:innerShdw>
          </a:effectLst>
        </a:effectStyle>
        <a:effectStyle>
          <a:effectLst>
            <a:outerShdw blurRad="50800" dist="508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soft" dir="b">
              <a:rot lat="0" lon="0" rev="9000000"/>
            </a:lightRig>
          </a:scene3d>
          <a:sp3d contourW="35560" prstMaterial="matte">
            <a:bevelT w="4445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90000"/>
                <a:satMod val="120000"/>
              </a:schemeClr>
            </a:gs>
            <a:gs pos="100000">
              <a:schemeClr val="phClr">
                <a:tint val="70000"/>
                <a:shade val="100000"/>
                <a:satMod val="3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8000"/>
                <a:satMod val="200000"/>
              </a:schemeClr>
            </a:gs>
            <a:gs pos="100000">
              <a:schemeClr val="phClr">
                <a:shade val="86000"/>
                <a:satMod val="140000"/>
                <a:lumMod val="90000"/>
              </a:schemeClr>
            </a:gs>
          </a:gsLst>
          <a:lin ang="33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11735</TotalTime>
  <Words>1081</Words>
  <Application>Microsoft Office PowerPoint</Application>
  <PresentationFormat>와이드스크린</PresentationFormat>
  <Paragraphs>385</Paragraphs>
  <Slides>18</Slides>
  <Notes>17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18</vt:i4>
      </vt:variant>
    </vt:vector>
  </HeadingPairs>
  <TitlesOfParts>
    <vt:vector size="30" baseType="lpstr">
      <vt:lpstr>NanumSquareOTF ExtraBold</vt:lpstr>
      <vt:lpstr>맑은 고딕</vt:lpstr>
      <vt:lpstr>맑은 고딕 (본문)</vt:lpstr>
      <vt:lpstr>맑은 고딕 (제목)</vt:lpstr>
      <vt:lpstr>Arial</vt:lpstr>
      <vt:lpstr>Cambria Math</vt:lpstr>
      <vt:lpstr>Candara</vt:lpstr>
      <vt:lpstr>Cascadia Mono</vt:lpstr>
      <vt:lpstr>Consolas</vt:lpstr>
      <vt:lpstr>Wingdings 3</vt:lpstr>
      <vt:lpstr>Office 테마</vt:lpstr>
      <vt:lpstr>New_Education02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 동인</dc:creator>
  <cp:lastModifiedBy>G K</cp:lastModifiedBy>
  <cp:revision>29</cp:revision>
  <dcterms:created xsi:type="dcterms:W3CDTF">2019-11-25T10:45:56Z</dcterms:created>
  <dcterms:modified xsi:type="dcterms:W3CDTF">2024-02-18T08:55:50Z</dcterms:modified>
</cp:coreProperties>
</file>