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5"/>
  </p:notesMasterIdLst>
  <p:sldIdLst>
    <p:sldId id="257" r:id="rId2"/>
    <p:sldId id="383" r:id="rId3"/>
    <p:sldId id="401" r:id="rId4"/>
    <p:sldId id="256" r:id="rId5"/>
    <p:sldId id="400" r:id="rId6"/>
    <p:sldId id="664" r:id="rId7"/>
    <p:sldId id="675" r:id="rId8"/>
    <p:sldId id="386" r:id="rId9"/>
    <p:sldId id="410" r:id="rId10"/>
    <p:sldId id="408" r:id="rId11"/>
    <p:sldId id="660" r:id="rId12"/>
    <p:sldId id="409" r:id="rId13"/>
    <p:sldId id="385" r:id="rId14"/>
    <p:sldId id="669" r:id="rId15"/>
    <p:sldId id="407" r:id="rId16"/>
    <p:sldId id="413" r:id="rId17"/>
    <p:sldId id="412" r:id="rId18"/>
    <p:sldId id="405" r:id="rId19"/>
    <p:sldId id="674" r:id="rId20"/>
    <p:sldId id="665" r:id="rId21"/>
    <p:sldId id="666" r:id="rId22"/>
    <p:sldId id="667" r:id="rId23"/>
    <p:sldId id="668" r:id="rId24"/>
    <p:sldId id="658" r:id="rId25"/>
    <p:sldId id="415" r:id="rId26"/>
    <p:sldId id="673" r:id="rId27"/>
    <p:sldId id="411" r:id="rId28"/>
    <p:sldId id="662" r:id="rId29"/>
    <p:sldId id="672" r:id="rId30"/>
    <p:sldId id="676" r:id="rId31"/>
    <p:sldId id="387" r:id="rId32"/>
    <p:sldId id="286" r:id="rId33"/>
    <p:sldId id="267" r:id="rId3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66E16E5C-D6F0-4E17-8309-8CC0CD9D38C4}">
          <p14:sldIdLst>
            <p14:sldId id="257"/>
            <p14:sldId id="383"/>
            <p14:sldId id="401"/>
            <p14:sldId id="256"/>
          </p14:sldIdLst>
        </p14:section>
        <p14:section name="Description" id="{1EFEB91D-5CBB-462A-B5B7-081E7333AECC}">
          <p14:sldIdLst>
            <p14:sldId id="400"/>
            <p14:sldId id="664"/>
            <p14:sldId id="675"/>
            <p14:sldId id="386"/>
            <p14:sldId id="410"/>
            <p14:sldId id="408"/>
            <p14:sldId id="660"/>
            <p14:sldId id="409"/>
            <p14:sldId id="385"/>
            <p14:sldId id="669"/>
            <p14:sldId id="407"/>
            <p14:sldId id="413"/>
            <p14:sldId id="412"/>
            <p14:sldId id="405"/>
            <p14:sldId id="674"/>
          </p14:sldIdLst>
        </p14:section>
        <p14:section name="Policy" id="{ED6CD40E-4165-4605-ACBA-495AE4B27658}">
          <p14:sldIdLst>
            <p14:sldId id="665"/>
            <p14:sldId id="666"/>
            <p14:sldId id="667"/>
            <p14:sldId id="668"/>
            <p14:sldId id="658"/>
            <p14:sldId id="415"/>
            <p14:sldId id="673"/>
            <p14:sldId id="411"/>
            <p14:sldId id="662"/>
            <p14:sldId id="672"/>
          </p14:sldIdLst>
        </p14:section>
        <p14:section name="UI" id="{113E696E-62CB-4EB7-8A9A-BF874A2A12B6}">
          <p14:sldIdLst>
            <p14:sldId id="676"/>
          </p14:sldIdLst>
        </p14:section>
        <p14:section name="End" id="{FA2ACB0C-D340-49FF-A57F-888A6EDFE366}">
          <p14:sldIdLst>
            <p14:sldId id="387"/>
            <p14:sldId id="28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주식회사뷰온" initials="주" lastIdx="1" clrIdx="0">
    <p:extLst>
      <p:ext uri="{19B8F6BF-5375-455C-9EA6-DF929625EA0E}">
        <p15:presenceInfo xmlns:p15="http://schemas.microsoft.com/office/powerpoint/2012/main" userId="ea986b09dcb920ac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60012"/>
    <a:srgbClr val="C00000"/>
    <a:srgbClr val="FFFFFF"/>
    <a:srgbClr val="2F8D4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173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6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5468D9-1AC8-4ABA-863E-C6AF41AD46D6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E99AD4B-DAFA-4593-BBB8-1D6E13EE4127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369276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325614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621625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659261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4476944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75345486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22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8449746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595141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99896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921195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1785354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959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9415439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864403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352080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6525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1119376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09665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3175265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71796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98956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96595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57822D3-3D1A-4D51-9209-A7E2978B5005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0602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7576E6-6C7D-4ADB-83DE-DDDB6E93B1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4190582-DC29-4894-B296-0C378D3743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2B2B76A-0D2A-45B4-A6CF-C83ACDBCED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2AE0C9-734D-40E5-A30A-EBC0008FED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EDAF344-A2F5-483D-95B2-BEAEA9B3A6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8387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5580E9-5BC9-41A8-A207-9DC0DE8E2A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43EE115-F400-4931-8F0B-CF6F9C7F3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986A311-55E3-4956-BB26-59B50754C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890C34-0E14-418E-972F-AFCA0601EE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540212-6BF4-44BF-80D8-756119884B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51317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519B6BA9-3925-485A-88DC-D51464FC8B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C43AF0B-D250-4C84-A4FE-6582088D7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820D7A-DA67-4084-A375-8FA4692A0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0A8111E-3F74-40AE-BA32-925CD25DC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26DAC5D-7F5C-4E92-BA40-A5CB23F5E2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36557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823CBD-CDE8-4104-9F38-2662E5D7B9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BEACB3C-CE5A-4153-9FFE-60CDA31A3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AD70F77-883A-44F9-AE6C-1B9DD99C5F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7595A59-A9DE-4C5D-A248-F86D0D16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45BE1D7-600B-4ADD-9719-E366AF16B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65078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24C78-CC0F-4B66-BBE7-EABEC4359E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EA721F7-B9BB-4221-8AF0-1D3BA5249F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5AFF31B-D986-4E50-A425-4F3AE0B81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D00EC77-228F-4A7F-924A-3414284890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A1F4A73-12E0-4882-B2D1-439DC33AB7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163793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622447-D2CD-40F3-8196-567775F93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A4E813C-8470-4C15-97CB-6DF18DC68C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0A36173-B95D-4B94-9021-05E6E14F62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02197F-3A12-49CC-B7FA-E45573D9BC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1795156-E51E-4908-B26F-3BE0A8E74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D6A63C7-DF23-416E-AA23-D9AD5B3567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7228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B2A9E1-38AD-4567-8E0E-C90BAE64E62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3B5C042-ABD1-437D-A9AD-072BDE5DD5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9D8E947-5030-448E-9C73-0052CDC54AD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E100923-30D8-46F0-83B3-DF28F42640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D891D7C2-3CED-4D6D-910B-5F94999B16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2E11EBE2-21FD-427F-9293-063E94B3E4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93F0A569-F338-4545-A2FA-256328F33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FDB9BA4-EC64-45DF-9452-6A4E8711B0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907517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79ED49-F566-4C05-A23C-831916BE77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F1923534-AA0C-4E2C-A070-F61D1000F1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FA75113-EC11-4CF7-88D6-5FF6AB8EF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F2906DB-A439-4581-8CE7-CD26BE2561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4763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D5A69AF2-5527-472A-AB5A-B33D5523F4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EA25454A-EE84-48E8-9E92-6F9B17313B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E0AC6F8-27C9-4D51-BF50-63D974069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811664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EAB7C3-F1F5-47DE-9EC1-7595A0B84B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37A8F42-8A11-41DC-9B66-7EAB85E3C7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0562AB8-183E-4968-83CC-2891A423FDD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7115A06-F089-4432-AE82-64CEB05F36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84D899C-4FFB-40EB-94E9-CF40FCAF8D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BF34152-18E2-4760-A833-E8C9F66C59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502218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593E05A-9CBF-49D0-83EE-5C378A7143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FC8E988-CBEE-427B-B868-461061EC507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237324A-93DC-4C54-8C07-7CE21905E86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82BC324-8D24-4014-9BF3-F0070E492F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2D6E47A-B173-4E02-B5D8-E76C3D196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0DCF7A2-78E3-4A45-8EEE-81DFF7D248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227247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E5C4E85B-20F7-4E91-9D3C-9DB5AF4A4D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E9ACF9-90FA-43EC-82C0-B331970CC9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D34793E-5293-4743-A1B1-96AE8C1EF25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BAAA2D-EB73-4466-90E4-3F84456CE71A}" type="datetimeFigureOut">
              <a:rPr lang="ko-KR" altLang="en-US" smtClean="0"/>
              <a:t>2025-08-09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204648-1EDC-41C1-BE5B-EE2B77A87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7C0E68-160B-4B09-BFB0-782587F42A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550F22-F8F3-427A-9DB6-55239C52803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84502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eg"/><Relationship Id="rId4" Type="http://schemas.openxmlformats.org/officeDocument/2006/relationships/image" Target="../media/image7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E4F3C94F-F029-43F4-B53E-4E99E82CFF34}"/>
              </a:ext>
            </a:extLst>
          </p:cNvPr>
          <p:cNvCxnSpPr/>
          <p:nvPr/>
        </p:nvCxnSpPr>
        <p:spPr>
          <a:xfrm>
            <a:off x="2484713" y="3363985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연결선 14">
            <a:extLst>
              <a:ext uri="{FF2B5EF4-FFF2-40B4-BE49-F238E27FC236}">
                <a16:creationId xmlns:a16="http://schemas.microsoft.com/office/drawing/2014/main" id="{BF8F4BBC-A9EC-485D-9CB2-A5CF7B11B239}"/>
              </a:ext>
            </a:extLst>
          </p:cNvPr>
          <p:cNvCxnSpPr>
            <a:cxnSpLocks/>
          </p:cNvCxnSpPr>
          <p:nvPr/>
        </p:nvCxnSpPr>
        <p:spPr>
          <a:xfrm>
            <a:off x="2484713" y="3378666"/>
            <a:ext cx="9707287" cy="0"/>
          </a:xfrm>
          <a:prstGeom prst="line">
            <a:avLst/>
          </a:prstGeom>
          <a:ln w="28575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143BA421-8F57-4947-9F5D-C27FF7851221}"/>
              </a:ext>
            </a:extLst>
          </p:cNvPr>
          <p:cNvSpPr txBox="1"/>
          <p:nvPr/>
        </p:nvSpPr>
        <p:spPr>
          <a:xfrm>
            <a:off x="0" y="4240539"/>
            <a:ext cx="1193800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US" altLang="ko-KR" sz="2000" b="1" dirty="0">
              <a:latin typeface="+mj-lt"/>
              <a:ea typeface="HY견고딕" panose="02030600000101010101" pitchFamily="18" charset="-127"/>
            </a:endParaRPr>
          </a:p>
          <a:p>
            <a:pPr algn="r"/>
            <a:r>
              <a:rPr lang="ko-KR" altLang="en-US" sz="2000" b="1" dirty="0">
                <a:latin typeface="+mj-lt"/>
                <a:ea typeface="HY견고딕" panose="02030600000101010101" pitchFamily="18" charset="-127"/>
              </a:rPr>
              <a:t>조 동 인</a:t>
            </a:r>
            <a:endParaRPr lang="en-US" altLang="ko-KR" sz="2000" b="1" dirty="0">
              <a:latin typeface="+mj-lt"/>
              <a:ea typeface="HY견고딕" panose="02030600000101010101" pitchFamily="18" charset="-127"/>
            </a:endParaRPr>
          </a:p>
          <a:p>
            <a:pPr algn="r"/>
            <a:r>
              <a:rPr lang="en-US" altLang="ko-KR" sz="2000" b="1" dirty="0">
                <a:latin typeface="+mj-lt"/>
                <a:ea typeface="HY견고딕" panose="02030600000101010101" pitchFamily="18" charset="-127"/>
              </a:rPr>
              <a:t>010 5882 5214</a:t>
            </a: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24BFDE-AF70-4579-9BC3-0CA646676993}"/>
              </a:ext>
            </a:extLst>
          </p:cNvPr>
          <p:cNvSpPr/>
          <p:nvPr/>
        </p:nvSpPr>
        <p:spPr>
          <a:xfrm>
            <a:off x="3990541" y="1555049"/>
            <a:ext cx="3956917" cy="156966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altLang="ko-KR" sz="9600" b="1" dirty="0" err="1">
                <a:ea typeface="HY견고딕" panose="02030600000101010101" pitchFamily="18" charset="-127"/>
              </a:rPr>
              <a:t>Tesper</a:t>
            </a:r>
            <a:endParaRPr lang="en-US" altLang="ko-KR" sz="9600" b="1" dirty="0">
              <a:ea typeface="HY견고딕" panose="02030600000101010101" pitchFamily="18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34184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9C5B17-D207-4FD6-A4B7-B257C2FB352C}"/>
              </a:ext>
            </a:extLst>
          </p:cNvPr>
          <p:cNvSpPr txBox="1"/>
          <p:nvPr/>
        </p:nvSpPr>
        <p:spPr>
          <a:xfrm>
            <a:off x="206945" y="2028914"/>
            <a:ext cx="357870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W.D = </a:t>
            </a:r>
          </a:p>
          <a:p>
            <a:r>
              <a:rPr lang="en-US" altLang="ko-KR" dirty="0"/>
              <a:t>F.O.V =</a:t>
            </a:r>
          </a:p>
          <a:p>
            <a:r>
              <a:rPr lang="en-US" altLang="ko-KR" dirty="0"/>
              <a:t>Resolution = </a:t>
            </a:r>
            <a:endParaRPr lang="ko-KR" altLang="en-US" dirty="0"/>
          </a:p>
        </p:txBody>
      </p:sp>
      <p:grpSp>
        <p:nvGrpSpPr>
          <p:cNvPr id="32" name="그룹 31">
            <a:extLst>
              <a:ext uri="{FF2B5EF4-FFF2-40B4-BE49-F238E27FC236}">
                <a16:creationId xmlns:a16="http://schemas.microsoft.com/office/drawing/2014/main" id="{0CCDCFE2-24AF-4B5A-94BE-5CBC89C46CA7}"/>
              </a:ext>
            </a:extLst>
          </p:cNvPr>
          <p:cNvGrpSpPr/>
          <p:nvPr/>
        </p:nvGrpSpPr>
        <p:grpSpPr>
          <a:xfrm>
            <a:off x="8026706" y="2646069"/>
            <a:ext cx="3455429" cy="3435916"/>
            <a:chOff x="3479721" y="2811839"/>
            <a:chExt cx="3455429" cy="3435916"/>
          </a:xfrm>
        </p:grpSpPr>
        <p:sp>
          <p:nvSpPr>
            <p:cNvPr id="3" name="직사각형 2">
              <a:extLst>
                <a:ext uri="{FF2B5EF4-FFF2-40B4-BE49-F238E27FC236}">
                  <a16:creationId xmlns:a16="http://schemas.microsoft.com/office/drawing/2014/main" id="{20FD66CB-549A-4A77-922F-A41662B4D305}"/>
                </a:ext>
              </a:extLst>
            </p:cNvPr>
            <p:cNvSpPr/>
            <p:nvPr/>
          </p:nvSpPr>
          <p:spPr>
            <a:xfrm>
              <a:off x="4916926" y="5348009"/>
              <a:ext cx="617472" cy="89974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camera</a:t>
              </a:r>
              <a:endParaRPr lang="ko-KR" altLang="en-US" dirty="0"/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D2B726DE-0E2A-4A2D-A2C6-1C4FCF6CC317}"/>
                </a:ext>
              </a:extLst>
            </p:cNvPr>
            <p:cNvSpPr/>
            <p:nvPr/>
          </p:nvSpPr>
          <p:spPr>
            <a:xfrm>
              <a:off x="4784223" y="4517785"/>
              <a:ext cx="882878" cy="740809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72C89C66-228B-4087-B2E8-956D959D72D8}"/>
                </a:ext>
              </a:extLst>
            </p:cNvPr>
            <p:cNvSpPr/>
            <p:nvPr/>
          </p:nvSpPr>
          <p:spPr>
            <a:xfrm>
              <a:off x="4537812" y="3322021"/>
              <a:ext cx="1402519" cy="591046"/>
            </a:xfrm>
            <a:prstGeom prst="rect">
              <a:avLst/>
            </a:prstGeom>
            <a:solidFill>
              <a:srgbClr val="7030A0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work</a:t>
              </a:r>
              <a:endParaRPr lang="ko-KR" altLang="en-US" dirty="0"/>
            </a:p>
          </p:txBody>
        </p:sp>
        <p:grpSp>
          <p:nvGrpSpPr>
            <p:cNvPr id="15" name="그룹 14">
              <a:extLst>
                <a:ext uri="{FF2B5EF4-FFF2-40B4-BE49-F238E27FC236}">
                  <a16:creationId xmlns:a16="http://schemas.microsoft.com/office/drawing/2014/main" id="{86CC7D3A-81DB-4937-8A2D-A4D5A156CBBA}"/>
                </a:ext>
              </a:extLst>
            </p:cNvPr>
            <p:cNvGrpSpPr/>
            <p:nvPr/>
          </p:nvGrpSpPr>
          <p:grpSpPr>
            <a:xfrm rot="8450008">
              <a:off x="5944665" y="4054564"/>
              <a:ext cx="583150" cy="770675"/>
              <a:chOff x="8429102" y="2479812"/>
              <a:chExt cx="1147364" cy="1170627"/>
            </a:xfrm>
          </p:grpSpPr>
          <p:sp>
            <p:nvSpPr>
              <p:cNvPr id="4" name="사다리꼴 3">
                <a:extLst>
                  <a:ext uri="{FF2B5EF4-FFF2-40B4-BE49-F238E27FC236}">
                    <a16:creationId xmlns:a16="http://schemas.microsoft.com/office/drawing/2014/main" id="{154370FA-23B5-41BE-AB6D-0C896F73DF6F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5" name="직사각형 4">
                <a:extLst>
                  <a:ext uri="{FF2B5EF4-FFF2-40B4-BE49-F238E27FC236}">
                    <a16:creationId xmlns:a16="http://schemas.microsoft.com/office/drawing/2014/main" id="{29D8F0A3-9782-4136-983C-C51639BFEF2B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B62E3CB-4517-4297-9351-8743D350EA1F}"/>
                </a:ext>
              </a:extLst>
            </p:cNvPr>
            <p:cNvSpPr txBox="1"/>
            <p:nvPr/>
          </p:nvSpPr>
          <p:spPr>
            <a:xfrm>
              <a:off x="5954249" y="490124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grpSp>
          <p:nvGrpSpPr>
            <p:cNvPr id="20" name="그룹 19">
              <a:extLst>
                <a:ext uri="{FF2B5EF4-FFF2-40B4-BE49-F238E27FC236}">
                  <a16:creationId xmlns:a16="http://schemas.microsoft.com/office/drawing/2014/main" id="{5E7A1750-D677-49E6-92E3-52B44F4B7897}"/>
                </a:ext>
              </a:extLst>
            </p:cNvPr>
            <p:cNvGrpSpPr/>
            <p:nvPr/>
          </p:nvGrpSpPr>
          <p:grpSpPr>
            <a:xfrm rot="13281106">
              <a:off x="4004595" y="4031252"/>
              <a:ext cx="583150" cy="770675"/>
              <a:chOff x="8429102" y="2479812"/>
              <a:chExt cx="1147364" cy="1170627"/>
            </a:xfrm>
          </p:grpSpPr>
          <p:sp>
            <p:nvSpPr>
              <p:cNvPr id="21" name="사다리꼴 20">
                <a:extLst>
                  <a:ext uri="{FF2B5EF4-FFF2-40B4-BE49-F238E27FC236}">
                    <a16:creationId xmlns:a16="http://schemas.microsoft.com/office/drawing/2014/main" id="{3602CE46-EDFE-4574-8931-90EC29A61FF8}"/>
                  </a:ext>
                </a:extLst>
              </p:cNvPr>
              <p:cNvSpPr/>
              <p:nvPr/>
            </p:nvSpPr>
            <p:spPr>
              <a:xfrm>
                <a:off x="8429102" y="2954905"/>
                <a:ext cx="1147364" cy="695534"/>
              </a:xfrm>
              <a:prstGeom prst="trapezoid">
                <a:avLst>
                  <a:gd name="adj" fmla="val 41699"/>
                </a:avLst>
              </a:prstGeom>
              <a:solidFill>
                <a:srgbClr val="FFFF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 dirty="0"/>
              </a:p>
            </p:txBody>
          </p:sp>
          <p:sp>
            <p:nvSpPr>
              <p:cNvPr id="23" name="직사각형 22">
                <a:extLst>
                  <a:ext uri="{FF2B5EF4-FFF2-40B4-BE49-F238E27FC236}">
                    <a16:creationId xmlns:a16="http://schemas.microsoft.com/office/drawing/2014/main" id="{7738728C-4744-4C6F-80B9-A1997E3ED9B1}"/>
                  </a:ext>
                </a:extLst>
              </p:cNvPr>
              <p:cNvSpPr/>
              <p:nvPr/>
            </p:nvSpPr>
            <p:spPr>
              <a:xfrm>
                <a:off x="8756933" y="2479812"/>
                <a:ext cx="432262" cy="361142"/>
              </a:xfrm>
              <a:prstGeom prst="rect">
                <a:avLst/>
              </a:prstGeom>
              <a:solidFill>
                <a:schemeClr val="tx1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C7EF9F46-6395-4EBD-9FEE-DCC61B322B6A}"/>
                </a:ext>
              </a:extLst>
            </p:cNvPr>
            <p:cNvSpPr txBox="1"/>
            <p:nvPr/>
          </p:nvSpPr>
          <p:spPr>
            <a:xfrm>
              <a:off x="3479721" y="5021983"/>
              <a:ext cx="980901" cy="369332"/>
            </a:xfrm>
            <a:prstGeom prst="rect">
              <a:avLst/>
            </a:prstGeom>
            <a:noFill/>
            <a:ln>
              <a:solidFill>
                <a:srgbClr val="FFFF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Light</a:t>
              </a:r>
              <a:endParaRPr lang="ko-KR" altLang="en-US" dirty="0"/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888BC1D7-CAC8-4EBE-9DB5-C28C16384721}"/>
                </a:ext>
              </a:extLst>
            </p:cNvPr>
            <p:cNvSpPr txBox="1"/>
            <p:nvPr/>
          </p:nvSpPr>
          <p:spPr>
            <a:xfrm>
              <a:off x="4241901" y="2811839"/>
              <a:ext cx="19943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&lt;&lt;front view&gt;&gt;</a:t>
              </a:r>
              <a:endParaRPr lang="ko-KR" altLang="en-US" dirty="0"/>
            </a:p>
          </p:txBody>
        </p:sp>
      </p:grp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57C9C9F4-40B8-45C9-8E04-1007C52A4E19}"/>
              </a:ext>
            </a:extLst>
          </p:cNvPr>
          <p:cNvGrpSpPr/>
          <p:nvPr/>
        </p:nvGrpSpPr>
        <p:grpSpPr>
          <a:xfrm>
            <a:off x="8590854" y="636941"/>
            <a:ext cx="2464262" cy="1777573"/>
            <a:chOff x="4043869" y="802711"/>
            <a:chExt cx="2464262" cy="1777573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683DE0AC-25FA-4472-8F76-F61927CF9083}"/>
                </a:ext>
              </a:extLst>
            </p:cNvPr>
            <p:cNvSpPr txBox="1"/>
            <p:nvPr/>
          </p:nvSpPr>
          <p:spPr>
            <a:xfrm>
              <a:off x="4043869" y="802711"/>
              <a:ext cx="24642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&lt;&lt;plane figure&gt;&gt;</a:t>
              </a:r>
              <a:endParaRPr lang="ko-KR" altLang="en-US" dirty="0"/>
            </a:p>
          </p:txBody>
        </p:sp>
        <p:sp>
          <p:nvSpPr>
            <p:cNvPr id="26" name="직사각형 25">
              <a:extLst>
                <a:ext uri="{FF2B5EF4-FFF2-40B4-BE49-F238E27FC236}">
                  <a16:creationId xmlns:a16="http://schemas.microsoft.com/office/drawing/2014/main" id="{73076CB4-6F5B-48EF-841B-F943A22C1046}"/>
                </a:ext>
              </a:extLst>
            </p:cNvPr>
            <p:cNvSpPr/>
            <p:nvPr/>
          </p:nvSpPr>
          <p:spPr>
            <a:xfrm rot="10800000">
              <a:off x="6288433" y="1997786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F320EBE5-D191-4228-B241-4A20250092CC}"/>
                </a:ext>
              </a:extLst>
            </p:cNvPr>
            <p:cNvSpPr/>
            <p:nvPr/>
          </p:nvSpPr>
          <p:spPr>
            <a:xfrm rot="10800000">
              <a:off x="6288433" y="165822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E4B4CD80-5A91-4A2D-AAC8-196907504C23}"/>
                </a:ext>
              </a:extLst>
            </p:cNvPr>
            <p:cNvSpPr/>
            <p:nvPr/>
          </p:nvSpPr>
          <p:spPr>
            <a:xfrm rot="10800000">
              <a:off x="4052220" y="1672340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29" name="직사각형 28">
              <a:extLst>
                <a:ext uri="{FF2B5EF4-FFF2-40B4-BE49-F238E27FC236}">
                  <a16:creationId xmlns:a16="http://schemas.microsoft.com/office/drawing/2014/main" id="{EACDC00A-4249-4991-BF96-7C245DF1F047}"/>
                </a:ext>
              </a:extLst>
            </p:cNvPr>
            <p:cNvSpPr/>
            <p:nvPr/>
          </p:nvSpPr>
          <p:spPr>
            <a:xfrm rot="10800000">
              <a:off x="4049687" y="2029218"/>
              <a:ext cx="219698" cy="23775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0" name="타원 29">
              <a:extLst>
                <a:ext uri="{FF2B5EF4-FFF2-40B4-BE49-F238E27FC236}">
                  <a16:creationId xmlns:a16="http://schemas.microsoft.com/office/drawing/2014/main" id="{29B13FCE-2216-453D-BADC-00FC0E062DEF}"/>
                </a:ext>
              </a:extLst>
            </p:cNvPr>
            <p:cNvSpPr/>
            <p:nvPr/>
          </p:nvSpPr>
          <p:spPr>
            <a:xfrm>
              <a:off x="4691145" y="1469268"/>
              <a:ext cx="1111016" cy="111101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/>
                <a:t>Lens</a:t>
              </a:r>
              <a:endParaRPr lang="ko-KR" altLang="en-US" dirty="0"/>
            </a:p>
          </p:txBody>
        </p:sp>
      </p:grpSp>
      <p:grpSp>
        <p:nvGrpSpPr>
          <p:cNvPr id="68" name="그룹 67">
            <a:extLst>
              <a:ext uri="{FF2B5EF4-FFF2-40B4-BE49-F238E27FC236}">
                <a16:creationId xmlns:a16="http://schemas.microsoft.com/office/drawing/2014/main" id="{FC7C025E-6D01-4C5F-8439-F0E8666B54B1}"/>
              </a:ext>
            </a:extLst>
          </p:cNvPr>
          <p:cNvGrpSpPr/>
          <p:nvPr/>
        </p:nvGrpSpPr>
        <p:grpSpPr>
          <a:xfrm>
            <a:off x="5034993" y="3448510"/>
            <a:ext cx="3236576" cy="2912922"/>
            <a:chOff x="8001758" y="3646683"/>
            <a:chExt cx="3236576" cy="2912922"/>
          </a:xfrm>
        </p:grpSpPr>
        <p:grpSp>
          <p:nvGrpSpPr>
            <p:cNvPr id="55" name="그룹 54">
              <a:extLst>
                <a:ext uri="{FF2B5EF4-FFF2-40B4-BE49-F238E27FC236}">
                  <a16:creationId xmlns:a16="http://schemas.microsoft.com/office/drawing/2014/main" id="{A08EFEA5-40F0-42DE-84AE-B2AE66AE5DEC}"/>
                </a:ext>
              </a:extLst>
            </p:cNvPr>
            <p:cNvGrpSpPr/>
            <p:nvPr/>
          </p:nvGrpSpPr>
          <p:grpSpPr>
            <a:xfrm>
              <a:off x="8001758" y="4417104"/>
              <a:ext cx="2587025" cy="1685052"/>
              <a:chOff x="8092636" y="4462632"/>
              <a:chExt cx="2587025" cy="1685052"/>
            </a:xfrm>
          </p:grpSpPr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C0A0649-E771-4D1A-A730-3ABF03075CD1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10679661" y="4775421"/>
                <a:ext cx="0" cy="1229139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2" name="평행 사변형 41">
                <a:extLst>
                  <a:ext uri="{FF2B5EF4-FFF2-40B4-BE49-F238E27FC236}">
                    <a16:creationId xmlns:a16="http://schemas.microsoft.com/office/drawing/2014/main" id="{8DABBBAA-3ABF-4FA8-9604-01B7092450E5}"/>
                  </a:ext>
                </a:extLst>
              </p:cNvPr>
              <p:cNvSpPr/>
              <p:nvPr/>
            </p:nvSpPr>
            <p:spPr>
              <a:xfrm rot="1868257">
                <a:off x="9497969" y="4462632"/>
                <a:ext cx="1162886" cy="36787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3" name="평행 사변형 42">
                <a:extLst>
                  <a:ext uri="{FF2B5EF4-FFF2-40B4-BE49-F238E27FC236}">
                    <a16:creationId xmlns:a16="http://schemas.microsoft.com/office/drawing/2014/main" id="{1FA069FA-4233-4CBE-A951-B4AB96B8D653}"/>
                  </a:ext>
                </a:extLst>
              </p:cNvPr>
              <p:cNvSpPr/>
              <p:nvPr/>
            </p:nvSpPr>
            <p:spPr>
              <a:xfrm rot="1868257">
                <a:off x="8191186" y="4941678"/>
                <a:ext cx="1707717" cy="782111"/>
              </a:xfrm>
              <a:prstGeom prst="parallelogram">
                <a:avLst>
                  <a:gd name="adj" fmla="val 145323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4" name="평행 사변형 43">
                <a:extLst>
                  <a:ext uri="{FF2B5EF4-FFF2-40B4-BE49-F238E27FC236}">
                    <a16:creationId xmlns:a16="http://schemas.microsoft.com/office/drawing/2014/main" id="{926D4584-6E33-42F9-9CCA-70BE44C01A20}"/>
                  </a:ext>
                </a:extLst>
              </p:cNvPr>
              <p:cNvSpPr/>
              <p:nvPr/>
            </p:nvSpPr>
            <p:spPr>
              <a:xfrm rot="5400000">
                <a:off x="9278983" y="4725428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45" name="평행 사변형 44">
                <a:extLst>
                  <a:ext uri="{FF2B5EF4-FFF2-40B4-BE49-F238E27FC236}">
                    <a16:creationId xmlns:a16="http://schemas.microsoft.com/office/drawing/2014/main" id="{6F7BAABA-8E48-4873-80AE-6CE91E7BB9E5}"/>
                  </a:ext>
                </a:extLst>
              </p:cNvPr>
              <p:cNvSpPr/>
              <p:nvPr/>
            </p:nvSpPr>
            <p:spPr>
              <a:xfrm rot="5400000">
                <a:off x="7884993" y="5429215"/>
                <a:ext cx="926112" cy="510825"/>
              </a:xfrm>
              <a:prstGeom prst="parallelogram">
                <a:avLst>
                  <a:gd name="adj" fmla="val 60396"/>
                </a:avLst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49" name="직선 연결선 48">
                <a:extLst>
                  <a:ext uri="{FF2B5EF4-FFF2-40B4-BE49-F238E27FC236}">
                    <a16:creationId xmlns:a16="http://schemas.microsoft.com/office/drawing/2014/main" id="{5DE62C9C-CB0A-4519-879A-C945F628E975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603462" y="6004560"/>
                <a:ext cx="2076199" cy="13664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타원 52">
                <a:extLst>
                  <a:ext uri="{FF2B5EF4-FFF2-40B4-BE49-F238E27FC236}">
                    <a16:creationId xmlns:a16="http://schemas.microsoft.com/office/drawing/2014/main" id="{D37BD053-A547-4F78-8C83-D05303F53B36}"/>
                  </a:ext>
                </a:extLst>
              </p:cNvPr>
              <p:cNvSpPr/>
              <p:nvPr/>
            </p:nvSpPr>
            <p:spPr>
              <a:xfrm>
                <a:off x="9589351" y="4736713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54" name="타원 53">
                <a:extLst>
                  <a:ext uri="{FF2B5EF4-FFF2-40B4-BE49-F238E27FC236}">
                    <a16:creationId xmlns:a16="http://schemas.microsoft.com/office/drawing/2014/main" id="{6DC48FA2-B1E1-44BB-831A-D5D4D99EEF30}"/>
                  </a:ext>
                </a:extLst>
              </p:cNvPr>
              <p:cNvSpPr/>
              <p:nvPr/>
            </p:nvSpPr>
            <p:spPr>
              <a:xfrm>
                <a:off x="9783725" y="4857361"/>
                <a:ext cx="104419" cy="329244"/>
              </a:xfrm>
              <a:prstGeom prst="ellipse">
                <a:avLst/>
              </a:prstGeom>
              <a:solidFill>
                <a:srgbClr val="FF0000"/>
              </a:solidFill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</p:grp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866081DA-70A1-4538-A37B-E396537417C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9498473" y="5085909"/>
              <a:ext cx="0" cy="1209416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6410B054-A187-46C1-83AB-2AA488543C8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795508" y="5156046"/>
              <a:ext cx="800738" cy="1147198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65C4285B-C95A-43CF-B6FB-8DC9AA3D58F6}"/>
                </a:ext>
              </a:extLst>
            </p:cNvPr>
            <p:cNvSpPr txBox="1"/>
            <p:nvPr/>
          </p:nvSpPr>
          <p:spPr>
            <a:xfrm>
              <a:off x="8785240" y="6190273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/>
                <a:t>당김 멈춤</a:t>
              </a:r>
              <a:endParaRPr lang="ko-KR" altLang="en-US" dirty="0"/>
            </a:p>
          </p:txBody>
        </p: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DA96319A-108A-4034-AB3A-481A269E9891}"/>
                </a:ext>
              </a:extLst>
            </p:cNvPr>
            <p:cNvSpPr txBox="1"/>
            <p:nvPr/>
          </p:nvSpPr>
          <p:spPr>
            <a:xfrm>
              <a:off x="10035040" y="6167370"/>
              <a:ext cx="120329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ko-KR" altLang="en-US" dirty="0"/>
                <a:t>밀림 멈춤</a:t>
              </a: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9A41BA75-F22C-4E3E-8A3D-3F23DA4064C2}"/>
                </a:ext>
              </a:extLst>
            </p:cNvPr>
            <p:cNvSpPr txBox="1"/>
            <p:nvPr/>
          </p:nvSpPr>
          <p:spPr>
            <a:xfrm>
              <a:off x="8001758" y="3646683"/>
              <a:ext cx="2464262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dirty="0"/>
                <a:t>&lt;&lt;vision plate </a:t>
              </a:r>
              <a:r>
                <a:rPr lang="ko-KR" altLang="en-US" dirty="0"/>
                <a:t>위치 결정 브라켓</a:t>
              </a:r>
              <a:r>
                <a:rPr lang="en-US" altLang="ko-KR" dirty="0"/>
                <a:t>&gt;&gt;</a:t>
              </a:r>
              <a:endParaRPr lang="ko-KR" altLang="en-US" dirty="0"/>
            </a:p>
          </p:txBody>
        </p:sp>
      </p:grp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3D7D559A-1923-405C-B9A6-79B4515B1BDD}"/>
              </a:ext>
            </a:extLst>
          </p:cNvPr>
          <p:cNvSpPr/>
          <p:nvPr/>
        </p:nvSpPr>
        <p:spPr>
          <a:xfrm>
            <a:off x="5479964" y="767362"/>
            <a:ext cx="2715248" cy="26064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Vision system design</a:t>
            </a:r>
          </a:p>
          <a:p>
            <a:pPr algn="ctr"/>
            <a:r>
              <a:rPr lang="ko-KR" altLang="en-US" dirty="0"/>
              <a:t>등각 </a:t>
            </a:r>
            <a:r>
              <a:rPr lang="ko-KR" altLang="en-US" dirty="0" err="1"/>
              <a:t>투상도</a:t>
            </a:r>
            <a:endParaRPr lang="ko-KR" altLang="en-US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63159F13-0C0F-4321-AA0B-0137D5D94FD0}"/>
              </a:ext>
            </a:extLst>
          </p:cNvPr>
          <p:cNvSpPr txBox="1"/>
          <p:nvPr/>
        </p:nvSpPr>
        <p:spPr>
          <a:xfrm>
            <a:off x="1219479" y="5513495"/>
            <a:ext cx="38706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>
                <a:solidFill>
                  <a:srgbClr val="FF0000"/>
                </a:solidFill>
              </a:rPr>
              <a:t>* Vision plate </a:t>
            </a:r>
            <a:r>
              <a:rPr lang="ko-KR" altLang="en-US" dirty="0">
                <a:solidFill>
                  <a:srgbClr val="FF0000"/>
                </a:solidFill>
              </a:rPr>
              <a:t>위치를 맞출 때 장비 좌표 </a:t>
            </a:r>
            <a:r>
              <a:rPr lang="en-US" altLang="ko-KR" dirty="0">
                <a:solidFill>
                  <a:srgbClr val="FF0000"/>
                </a:solidFill>
              </a:rPr>
              <a:t>x </a:t>
            </a:r>
            <a:r>
              <a:rPr lang="ko-KR" altLang="en-US" dirty="0">
                <a:solidFill>
                  <a:srgbClr val="FF0000"/>
                </a:solidFill>
              </a:rPr>
              <a:t>축을 맞춘 후 </a:t>
            </a:r>
            <a:r>
              <a:rPr lang="en-US" altLang="ko-KR" dirty="0">
                <a:solidFill>
                  <a:srgbClr val="FF0000"/>
                </a:solidFill>
              </a:rPr>
              <a:t>y </a:t>
            </a:r>
            <a:r>
              <a:rPr lang="ko-KR" altLang="en-US" dirty="0">
                <a:solidFill>
                  <a:srgbClr val="FF0000"/>
                </a:solidFill>
              </a:rPr>
              <a:t>좌표 작업  </a:t>
            </a:r>
          </a:p>
        </p:txBody>
      </p:sp>
    </p:spTree>
    <p:extLst>
      <p:ext uri="{BB962C8B-B14F-4D97-AF65-F5344CB8AC3E}">
        <p14:creationId xmlns:p14="http://schemas.microsoft.com/office/powerpoint/2010/main" val="2017464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ko-KR" dirty="0"/>
          </a:p>
          <a:p>
            <a:pPr marL="342900" indent="-342900">
              <a:buAutoNum type="arabicPeriod"/>
            </a:pPr>
            <a:r>
              <a:rPr lang="en-US" altLang="ko-KR" dirty="0"/>
              <a:t>Pylon viewer-&gt; AOI controls -&gt; offset setting</a:t>
            </a:r>
          </a:p>
          <a:p>
            <a:r>
              <a:rPr lang="en-US" altLang="ko-KR" dirty="0"/>
              <a:t>       (click the continuous shot button to check the image)</a:t>
            </a:r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순서도: 수행의 시작/종료 18">
            <a:extLst>
              <a:ext uri="{FF2B5EF4-FFF2-40B4-BE49-F238E27FC236}">
                <a16:creationId xmlns:a16="http://schemas.microsoft.com/office/drawing/2014/main" id="{050B3CBC-AA94-4EC9-A84D-830A3646BADE}"/>
              </a:ext>
            </a:extLst>
          </p:cNvPr>
          <p:cNvSpPr/>
          <p:nvPr/>
        </p:nvSpPr>
        <p:spPr>
          <a:xfrm>
            <a:off x="888411" y="3559077"/>
            <a:ext cx="1206500" cy="180000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ClsBasler.OnGrabEvent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20" name="평행 사변형 19">
            <a:extLst>
              <a:ext uri="{FF2B5EF4-FFF2-40B4-BE49-F238E27FC236}">
                <a16:creationId xmlns:a16="http://schemas.microsoft.com/office/drawing/2014/main" id="{610AD614-8B60-4B8E-B7C0-9BCCBA461E48}"/>
              </a:ext>
            </a:extLst>
          </p:cNvPr>
          <p:cNvSpPr/>
          <p:nvPr/>
        </p:nvSpPr>
        <p:spPr>
          <a:xfrm>
            <a:off x="658641" y="4003849"/>
            <a:ext cx="1666039" cy="259961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 err="1">
                <a:solidFill>
                  <a:schemeClr val="tx1"/>
                </a:solidFill>
              </a:rPr>
              <a:t>ClsResultManager.IsClsResultConfigs</a:t>
            </a:r>
            <a:r>
              <a:rPr lang="en-US" altLang="ko-KR" sz="800" dirty="0">
                <a:solidFill>
                  <a:schemeClr val="tx1"/>
                </a:solidFill>
              </a:rPr>
              <a:t>[_</a:t>
            </a:r>
            <a:r>
              <a:rPr lang="en-US" altLang="ko-KR" sz="800" dirty="0" err="1">
                <a:solidFill>
                  <a:schemeClr val="tx1"/>
                </a:solidFill>
              </a:rPr>
              <a:t>iPointIndex</a:t>
            </a:r>
            <a:r>
              <a:rPr lang="en-US" altLang="ko-KR" sz="800" dirty="0">
                <a:solidFill>
                  <a:schemeClr val="tx1"/>
                </a:solidFill>
              </a:rPr>
              <a:t>].</a:t>
            </a:r>
          </a:p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IsCogImage8GreyCore</a:t>
            </a:r>
            <a:endParaRPr lang="ko-KR" altLang="en-US" sz="800" dirty="0">
              <a:solidFill>
                <a:schemeClr val="tx1"/>
              </a:solidFill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F68BC1EA-8050-4B0A-AA94-7DAAD6C081CB}"/>
              </a:ext>
            </a:extLst>
          </p:cNvPr>
          <p:cNvCxnSpPr>
            <a:cxnSpLocks/>
            <a:stCxn id="19" idx="2"/>
            <a:endCxn id="20" idx="0"/>
          </p:cNvCxnSpPr>
          <p:nvPr/>
        </p:nvCxnSpPr>
        <p:spPr>
          <a:xfrm>
            <a:off x="1491661" y="3739077"/>
            <a:ext cx="0" cy="26477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순서도: 수행의 시작/종료 25">
            <a:extLst>
              <a:ext uri="{FF2B5EF4-FFF2-40B4-BE49-F238E27FC236}">
                <a16:creationId xmlns:a16="http://schemas.microsoft.com/office/drawing/2014/main" id="{161F2BF4-B338-4ED5-9F3B-64E0AEDF5BF9}"/>
              </a:ext>
            </a:extLst>
          </p:cNvPr>
          <p:cNvSpPr/>
          <p:nvPr/>
        </p:nvSpPr>
        <p:spPr>
          <a:xfrm>
            <a:off x="3009375" y="3524602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(VISION_CORE_SCAN_START)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B43D6182-4A80-4138-9060-1BB5485F38A7}"/>
              </a:ext>
            </a:extLst>
          </p:cNvPr>
          <p:cNvCxnSpPr>
            <a:cxnSpLocks/>
            <a:stCxn id="26" idx="2"/>
          </p:cNvCxnSpPr>
          <p:nvPr/>
        </p:nvCxnSpPr>
        <p:spPr>
          <a:xfrm>
            <a:off x="3842395" y="3861154"/>
            <a:ext cx="681021" cy="228724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0732B330-585C-4F72-82C3-61C80FD172E3}"/>
              </a:ext>
            </a:extLst>
          </p:cNvPr>
          <p:cNvSpPr/>
          <p:nvPr/>
        </p:nvSpPr>
        <p:spPr>
          <a:xfrm>
            <a:off x="368674" y="3094803"/>
            <a:ext cx="2339442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Grab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604395BE-D331-43AF-B4BF-C0A6DE6B3EBA}"/>
              </a:ext>
            </a:extLst>
          </p:cNvPr>
          <p:cNvSpPr/>
          <p:nvPr/>
        </p:nvSpPr>
        <p:spPr>
          <a:xfrm>
            <a:off x="2808818" y="3129035"/>
            <a:ext cx="3770396" cy="1540429"/>
          </a:xfrm>
          <a:prstGeom prst="rect">
            <a:avLst/>
          </a:prstGeom>
          <a:noFill/>
          <a:ln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Inspection procedure</a:t>
            </a:r>
            <a:endParaRPr lang="ko-KR" altLang="en-US" dirty="0">
              <a:solidFill>
                <a:schemeClr val="tx1"/>
              </a:solidFill>
            </a:endParaRPr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0C95E2B4-D7D3-465C-899B-35E423DEEFCA}"/>
              </a:ext>
            </a:extLst>
          </p:cNvPr>
          <p:cNvCxnSpPr>
            <a:cxnSpLocks/>
            <a:stCxn id="20" idx="4"/>
            <a:endCxn id="46" idx="0"/>
          </p:cNvCxnSpPr>
          <p:nvPr/>
        </p:nvCxnSpPr>
        <p:spPr>
          <a:xfrm flipH="1">
            <a:off x="1491660" y="4263810"/>
            <a:ext cx="1" cy="167432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순서도: 수행의 시작/종료 45">
            <a:extLst>
              <a:ext uri="{FF2B5EF4-FFF2-40B4-BE49-F238E27FC236}">
                <a16:creationId xmlns:a16="http://schemas.microsoft.com/office/drawing/2014/main" id="{6CF18888-6AC2-455B-A218-A30164913A89}"/>
              </a:ext>
            </a:extLst>
          </p:cNvPr>
          <p:cNvSpPr/>
          <p:nvPr/>
        </p:nvSpPr>
        <p:spPr>
          <a:xfrm>
            <a:off x="1167054" y="4431242"/>
            <a:ext cx="649211" cy="203990"/>
          </a:xfrm>
          <a:prstGeom prst="flowChartTerminator">
            <a:avLst/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ko-KR" altLang="en-US" sz="800">
                <a:solidFill>
                  <a:schemeClr val="bg1"/>
                </a:solidFill>
              </a:rPr>
              <a:t>종료</a:t>
            </a:r>
          </a:p>
        </p:txBody>
      </p:sp>
      <p:sp>
        <p:nvSpPr>
          <p:cNvPr id="92" name="순서도: 수행의 시작/종료 91">
            <a:extLst>
              <a:ext uri="{FF2B5EF4-FFF2-40B4-BE49-F238E27FC236}">
                <a16:creationId xmlns:a16="http://schemas.microsoft.com/office/drawing/2014/main" id="{207EE520-A54C-4DB0-857C-3903D71F2F30}"/>
              </a:ext>
            </a:extLst>
          </p:cNvPr>
          <p:cNvSpPr/>
          <p:nvPr/>
        </p:nvSpPr>
        <p:spPr>
          <a:xfrm>
            <a:off x="4775601" y="3516796"/>
            <a:ext cx="1666039" cy="336552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800" dirty="0" err="1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ClsThreadManager.Vision_Proc</a:t>
            </a:r>
            <a:endParaRPr lang="en-US" altLang="ko-KR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 algn="ctr"/>
            <a:r>
              <a:rPr lang="en-US" altLang="ko-KR" sz="800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(VISION_INSP_START)</a:t>
            </a:r>
            <a:endParaRPr lang="ko-KR" altLang="en-US" sz="800" dirty="0">
              <a:solidFill>
                <a:schemeClr val="bg1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cxnSp>
        <p:nvCxnSpPr>
          <p:cNvPr id="95" name="직선 화살표 연결선 94">
            <a:extLst>
              <a:ext uri="{FF2B5EF4-FFF2-40B4-BE49-F238E27FC236}">
                <a16:creationId xmlns:a16="http://schemas.microsoft.com/office/drawing/2014/main" id="{55618DA2-2E92-4EE0-AC4E-3637F1D9CC4D}"/>
              </a:ext>
            </a:extLst>
          </p:cNvPr>
          <p:cNvCxnSpPr>
            <a:cxnSpLocks/>
            <a:stCxn id="92" idx="2"/>
          </p:cNvCxnSpPr>
          <p:nvPr/>
        </p:nvCxnSpPr>
        <p:spPr>
          <a:xfrm flipH="1">
            <a:off x="4927600" y="3853348"/>
            <a:ext cx="681021" cy="23653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원호 97">
            <a:extLst>
              <a:ext uri="{FF2B5EF4-FFF2-40B4-BE49-F238E27FC236}">
                <a16:creationId xmlns:a16="http://schemas.microsoft.com/office/drawing/2014/main" id="{A64DC809-88A2-42A1-B644-61122DF4ED2B}"/>
              </a:ext>
            </a:extLst>
          </p:cNvPr>
          <p:cNvSpPr/>
          <p:nvPr/>
        </p:nvSpPr>
        <p:spPr>
          <a:xfrm>
            <a:off x="3803328" y="4172760"/>
            <a:ext cx="1727769" cy="426730"/>
          </a:xfrm>
          <a:prstGeom prst="arc">
            <a:avLst>
              <a:gd name="adj1" fmla="val 20744896"/>
              <a:gd name="adj2" fmla="val 15342894"/>
            </a:avLst>
          </a:prstGeom>
          <a:ln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wrap="none" rtlCol="0" anchor="ctr"/>
          <a:lstStyle/>
          <a:p>
            <a:pPr algn="ctr"/>
            <a:r>
              <a:rPr lang="en-US" altLang="ko-KR" sz="1100" dirty="0"/>
              <a:t>&lt;&lt;Image process&gt;&gt;</a:t>
            </a:r>
          </a:p>
          <a:p>
            <a:pPr algn="ctr"/>
            <a:r>
              <a:rPr lang="en-US" altLang="ko-KR" sz="1100" dirty="0" err="1"/>
              <a:t>ClsThreadWorker.Loop</a:t>
            </a:r>
            <a:r>
              <a:rPr lang="en-US" altLang="ko-KR" sz="1100" dirty="0"/>
              <a:t>()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69AF11-104B-4269-8EEF-B53F0973180B}"/>
              </a:ext>
            </a:extLst>
          </p:cNvPr>
          <p:cNvSpPr/>
          <p:nvPr/>
        </p:nvSpPr>
        <p:spPr>
          <a:xfrm>
            <a:off x="7714211" y="2195933"/>
            <a:ext cx="3539343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Affine Transform Image </a:t>
            </a:r>
          </a:p>
          <a:p>
            <a:pPr algn="ctr"/>
            <a:r>
              <a:rPr lang="en-US" altLang="ko-KR" dirty="0"/>
              <a:t>with Cognex</a:t>
            </a:r>
            <a:endParaRPr lang="ko-KR" altLang="en-US" dirty="0"/>
          </a:p>
        </p:txBody>
      </p: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9327EE1B-9406-4EF9-8204-2A483D6FF1EF}"/>
              </a:ext>
            </a:extLst>
          </p:cNvPr>
          <p:cNvSpPr/>
          <p:nvPr/>
        </p:nvSpPr>
        <p:spPr>
          <a:xfrm>
            <a:off x="8025197" y="3052602"/>
            <a:ext cx="2917372" cy="5744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err="1"/>
              <a:t>DeepLearning</a:t>
            </a:r>
            <a:endParaRPr lang="en-US" altLang="ko-KR" dirty="0"/>
          </a:p>
          <a:p>
            <a:pPr algn="ctr"/>
            <a:r>
              <a:rPr lang="en-US" altLang="ko-KR" dirty="0"/>
              <a:t>of View On</a:t>
            </a:r>
            <a:endParaRPr lang="ko-KR" altLang="en-US" dirty="0"/>
          </a:p>
        </p:txBody>
      </p: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8EFBE4B5-1D15-4FFA-AD7B-9F4A5E79F1CD}"/>
              </a:ext>
            </a:extLst>
          </p:cNvPr>
          <p:cNvSpPr/>
          <p:nvPr/>
        </p:nvSpPr>
        <p:spPr>
          <a:xfrm>
            <a:off x="8025197" y="386884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Blob of Cognex</a:t>
            </a:r>
            <a:endParaRPr lang="ko-KR" altLang="en-US" dirty="0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D27FE351-40E8-4BD2-8174-D2BDBBD2D7D4}"/>
              </a:ext>
            </a:extLst>
          </p:cNvPr>
          <p:cNvSpPr/>
          <p:nvPr/>
        </p:nvSpPr>
        <p:spPr>
          <a:xfrm>
            <a:off x="8031548" y="4635232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Detect center point of each row</a:t>
            </a:r>
            <a:endParaRPr lang="ko-KR" altLang="en-US" sz="1400" dirty="0"/>
          </a:p>
        </p:txBody>
      </p: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BF3F19A1-D682-4ADE-981F-74A02D9BFF00}"/>
              </a:ext>
            </a:extLst>
          </p:cNvPr>
          <p:cNvSpPr/>
          <p:nvPr/>
        </p:nvSpPr>
        <p:spPr>
          <a:xfrm>
            <a:off x="8031548" y="5402340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42" name="직선 화살표 연결선 5">
            <a:extLst>
              <a:ext uri="{FF2B5EF4-FFF2-40B4-BE49-F238E27FC236}">
                <a16:creationId xmlns:a16="http://schemas.microsoft.com/office/drawing/2014/main" id="{D8B82283-47AD-42B9-AEB2-D646ED0D9FD8}"/>
              </a:ext>
            </a:extLst>
          </p:cNvPr>
          <p:cNvCxnSpPr>
            <a:cxnSpLocks/>
            <a:stCxn id="43" idx="2"/>
            <a:endCxn id="32" idx="0"/>
          </p:cNvCxnSpPr>
          <p:nvPr/>
        </p:nvCxnSpPr>
        <p:spPr>
          <a:xfrm>
            <a:off x="9483883" y="1923855"/>
            <a:ext cx="0" cy="27207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CF1C6FAF-30A9-4711-9700-D7814CCCA36D}"/>
              </a:ext>
            </a:extLst>
          </p:cNvPr>
          <p:cNvSpPr/>
          <p:nvPr/>
        </p:nvSpPr>
        <p:spPr>
          <a:xfrm>
            <a:off x="7714211" y="1185242"/>
            <a:ext cx="3539343" cy="7386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Trim image </a:t>
            </a:r>
          </a:p>
          <a:p>
            <a:pPr algn="ctr"/>
            <a:r>
              <a:rPr lang="en-US" altLang="ko-KR" dirty="0"/>
              <a:t>by using pylon viewer program</a:t>
            </a:r>
            <a:endParaRPr lang="ko-KR" altLang="en-US" dirty="0"/>
          </a:p>
        </p:txBody>
      </p:sp>
      <p:cxnSp>
        <p:nvCxnSpPr>
          <p:cNvPr id="44" name="직선 화살표 연결선 5">
            <a:extLst>
              <a:ext uri="{FF2B5EF4-FFF2-40B4-BE49-F238E27FC236}">
                <a16:creationId xmlns:a16="http://schemas.microsoft.com/office/drawing/2014/main" id="{5CE71BB0-198F-4710-A923-8497D8CDA948}"/>
              </a:ext>
            </a:extLst>
          </p:cNvPr>
          <p:cNvCxnSpPr>
            <a:cxnSpLocks/>
            <a:stCxn id="32" idx="2"/>
            <a:endCxn id="34" idx="0"/>
          </p:cNvCxnSpPr>
          <p:nvPr/>
        </p:nvCxnSpPr>
        <p:spPr>
          <a:xfrm>
            <a:off x="9483883" y="2770404"/>
            <a:ext cx="0" cy="282198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직선 화살표 연결선 5">
            <a:extLst>
              <a:ext uri="{FF2B5EF4-FFF2-40B4-BE49-F238E27FC236}">
                <a16:creationId xmlns:a16="http://schemas.microsoft.com/office/drawing/2014/main" id="{ED1FFF0B-3420-4728-93C4-0E988D3BC013}"/>
              </a:ext>
            </a:extLst>
          </p:cNvPr>
          <p:cNvCxnSpPr>
            <a:cxnSpLocks/>
            <a:stCxn id="34" idx="2"/>
            <a:endCxn id="35" idx="0"/>
          </p:cNvCxnSpPr>
          <p:nvPr/>
        </p:nvCxnSpPr>
        <p:spPr>
          <a:xfrm>
            <a:off x="9483883" y="3627073"/>
            <a:ext cx="0" cy="24176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직선 화살표 연결선 5">
            <a:extLst>
              <a:ext uri="{FF2B5EF4-FFF2-40B4-BE49-F238E27FC236}">
                <a16:creationId xmlns:a16="http://schemas.microsoft.com/office/drawing/2014/main" id="{B604F5F3-9A6F-4AD1-8DD9-C40BE3705C38}"/>
              </a:ext>
            </a:extLst>
          </p:cNvPr>
          <p:cNvCxnSpPr>
            <a:cxnSpLocks/>
            <a:stCxn id="35" idx="2"/>
            <a:endCxn id="36" idx="0"/>
          </p:cNvCxnSpPr>
          <p:nvPr/>
        </p:nvCxnSpPr>
        <p:spPr>
          <a:xfrm>
            <a:off x="9483883" y="4303903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8E3D1DE8-1A20-4EFC-90FD-BFD021F79B0D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490234" y="5070293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직사각형 48">
            <a:extLst>
              <a:ext uri="{FF2B5EF4-FFF2-40B4-BE49-F238E27FC236}">
                <a16:creationId xmlns:a16="http://schemas.microsoft.com/office/drawing/2014/main" id="{A5A895F7-C9A4-43B6-B09B-BE42D7B876A3}"/>
              </a:ext>
            </a:extLst>
          </p:cNvPr>
          <p:cNvSpPr/>
          <p:nvPr/>
        </p:nvSpPr>
        <p:spPr>
          <a:xfrm>
            <a:off x="7055834" y="692529"/>
            <a:ext cx="4477525" cy="56350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r>
              <a:rPr lang="en-US" altLang="ko-KR" dirty="0">
                <a:solidFill>
                  <a:schemeClr val="tx1"/>
                </a:solidFill>
              </a:rPr>
              <a:t>image process</a:t>
            </a:r>
            <a:endParaRPr lang="ko-KR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78130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Vision system design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1E0C7E6-D4ED-4D29-8618-DF9B93CB504A}"/>
              </a:ext>
            </a:extLst>
          </p:cNvPr>
          <p:cNvSpPr txBox="1"/>
          <p:nvPr/>
        </p:nvSpPr>
        <p:spPr>
          <a:xfrm>
            <a:off x="206946" y="1471947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Vision system specification</a:t>
            </a:r>
          </a:p>
          <a:p>
            <a:endParaRPr lang="en-US" altLang="ko-KR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3A9621-6758-434C-87A4-E4D7A18244AF}"/>
              </a:ext>
            </a:extLst>
          </p:cNvPr>
          <p:cNvSpPr txBox="1"/>
          <p:nvPr/>
        </p:nvSpPr>
        <p:spPr>
          <a:xfrm>
            <a:off x="118533" y="2211185"/>
            <a:ext cx="43537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Camera = </a:t>
            </a:r>
          </a:p>
          <a:p>
            <a:r>
              <a:rPr lang="en-US" altLang="ko-KR" dirty="0"/>
              <a:t>Lens =</a:t>
            </a:r>
          </a:p>
          <a:p>
            <a:r>
              <a:rPr lang="en-US" altLang="ko-KR" dirty="0"/>
              <a:t>Light = 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928051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6" y="163699"/>
            <a:ext cx="499125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1"/>
            <a:ext cx="305272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883C557-804C-4339-97AF-BAC504EF4BC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70207" y="1864691"/>
            <a:ext cx="1843128" cy="3550208"/>
          </a:xfrm>
          <a:prstGeom prst="rect">
            <a:avLst/>
          </a:prstGeom>
        </p:spPr>
      </p:pic>
      <p:grpSp>
        <p:nvGrpSpPr>
          <p:cNvPr id="29" name="그룹 28">
            <a:extLst>
              <a:ext uri="{FF2B5EF4-FFF2-40B4-BE49-F238E27FC236}">
                <a16:creationId xmlns:a16="http://schemas.microsoft.com/office/drawing/2014/main" id="{AC01082B-1A94-41A7-964D-999DABFC8B0B}"/>
              </a:ext>
            </a:extLst>
          </p:cNvPr>
          <p:cNvGrpSpPr/>
          <p:nvPr/>
        </p:nvGrpSpPr>
        <p:grpSpPr>
          <a:xfrm>
            <a:off x="7770897" y="1800109"/>
            <a:ext cx="4421103" cy="3884805"/>
            <a:chOff x="7296568" y="1809807"/>
            <a:chExt cx="4421103" cy="3884805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34850549-96A5-4AD0-BB8A-CD9F14FA2F7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7296568" y="1809807"/>
              <a:ext cx="4421103" cy="3884805"/>
            </a:xfrm>
            <a:prstGeom prst="rect">
              <a:avLst/>
            </a:prstGeom>
          </p:spPr>
        </p:pic>
        <p:sp>
          <p:nvSpPr>
            <p:cNvPr id="2" name="직사각형 1">
              <a:extLst>
                <a:ext uri="{FF2B5EF4-FFF2-40B4-BE49-F238E27FC236}">
                  <a16:creationId xmlns:a16="http://schemas.microsoft.com/office/drawing/2014/main" id="{A644CCB4-70B6-4043-869A-4A347E8A5787}"/>
                </a:ext>
              </a:extLst>
            </p:cNvPr>
            <p:cNvSpPr/>
            <p:nvPr/>
          </p:nvSpPr>
          <p:spPr>
            <a:xfrm>
              <a:off x="7978775" y="3141662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0882753C-E863-47CD-8909-8E85398BEE37}"/>
                </a:ext>
              </a:extLst>
            </p:cNvPr>
            <p:cNvSpPr txBox="1"/>
            <p:nvPr/>
          </p:nvSpPr>
          <p:spPr>
            <a:xfrm>
              <a:off x="7783512" y="3376455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0F81A19D-5A05-4491-9411-99B16C49DCE8}"/>
                </a:ext>
              </a:extLst>
            </p:cNvPr>
            <p:cNvSpPr/>
            <p:nvPr/>
          </p:nvSpPr>
          <p:spPr>
            <a:xfrm>
              <a:off x="10018244" y="2998787"/>
              <a:ext cx="219075" cy="142875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B0918E5-386E-46FF-AA25-47D76EF30A06}"/>
                </a:ext>
              </a:extLst>
            </p:cNvPr>
            <p:cNvSpPr txBox="1"/>
            <p:nvPr/>
          </p:nvSpPr>
          <p:spPr>
            <a:xfrm>
              <a:off x="10174053" y="3141662"/>
              <a:ext cx="609600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ko-KR" sz="900" dirty="0"/>
                <a:t>Added palette sensor</a:t>
              </a:r>
              <a:endParaRPr lang="ko-KR" altLang="en-US" sz="900" dirty="0"/>
            </a:p>
          </p:txBody>
        </p:sp>
      </p:grpSp>
      <p:grpSp>
        <p:nvGrpSpPr>
          <p:cNvPr id="47" name="그룹 46">
            <a:extLst>
              <a:ext uri="{FF2B5EF4-FFF2-40B4-BE49-F238E27FC236}">
                <a16:creationId xmlns:a16="http://schemas.microsoft.com/office/drawing/2014/main" id="{63AB4BE2-11E4-4D2F-8EA9-F1297BFD7F4B}"/>
              </a:ext>
            </a:extLst>
          </p:cNvPr>
          <p:cNvGrpSpPr/>
          <p:nvPr/>
        </p:nvGrpSpPr>
        <p:grpSpPr>
          <a:xfrm>
            <a:off x="193043" y="1348078"/>
            <a:ext cx="5721075" cy="4583434"/>
            <a:chOff x="118531" y="1344730"/>
            <a:chExt cx="5721075" cy="4583434"/>
          </a:xfrm>
        </p:grpSpPr>
        <p:grpSp>
          <p:nvGrpSpPr>
            <p:cNvPr id="30" name="그룹 29">
              <a:extLst>
                <a:ext uri="{FF2B5EF4-FFF2-40B4-BE49-F238E27FC236}">
                  <a16:creationId xmlns:a16="http://schemas.microsoft.com/office/drawing/2014/main" id="{EECBB077-41DE-439F-8A8A-A0EE7FCC4B47}"/>
                </a:ext>
              </a:extLst>
            </p:cNvPr>
            <p:cNvGrpSpPr/>
            <p:nvPr/>
          </p:nvGrpSpPr>
          <p:grpSpPr>
            <a:xfrm>
              <a:off x="1670063" y="1800109"/>
              <a:ext cx="4169543" cy="4128055"/>
              <a:chOff x="184311" y="1638645"/>
              <a:chExt cx="4169543" cy="4128055"/>
            </a:xfrm>
          </p:grpSpPr>
          <p:pic>
            <p:nvPicPr>
              <p:cNvPr id="11" name="그림 10">
                <a:extLst>
                  <a:ext uri="{FF2B5EF4-FFF2-40B4-BE49-F238E27FC236}">
                    <a16:creationId xmlns:a16="http://schemas.microsoft.com/office/drawing/2014/main" id="{423A1D63-E1A0-4420-A61B-A765A6D3189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84311" y="1638645"/>
                <a:ext cx="4169543" cy="4128055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B1D35D28-BB4D-4FE3-9CE8-474C48E05973}"/>
                  </a:ext>
                </a:extLst>
              </p:cNvPr>
              <p:cNvSpPr txBox="1"/>
              <p:nvPr/>
            </p:nvSpPr>
            <p:spPr>
              <a:xfrm>
                <a:off x="275854" y="358725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Initial Machine</a:t>
                </a:r>
                <a:endParaRPr lang="ko-KR" altLang="en-US" sz="900" dirty="0"/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34A0BE-C892-468A-8602-2FD248FC40F1}"/>
                  </a:ext>
                </a:extLst>
              </p:cNvPr>
              <p:cNvSpPr txBox="1"/>
              <p:nvPr/>
            </p:nvSpPr>
            <p:spPr>
              <a:xfrm>
                <a:off x="1882811" y="1644036"/>
                <a:ext cx="948740" cy="2308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Main Machine</a:t>
                </a:r>
                <a:endParaRPr lang="ko-KR" altLang="en-US" sz="900" dirty="0"/>
              </a:p>
            </p:txBody>
          </p:sp>
          <p:sp>
            <p:nvSpPr>
              <p:cNvPr id="18" name="화살표: 오른쪽 17">
                <a:extLst>
                  <a:ext uri="{FF2B5EF4-FFF2-40B4-BE49-F238E27FC236}">
                    <a16:creationId xmlns:a16="http://schemas.microsoft.com/office/drawing/2014/main" id="{6B3677FA-AD14-4023-9FE0-6BB742C83C0E}"/>
                  </a:ext>
                </a:extLst>
              </p:cNvPr>
              <p:cNvSpPr/>
              <p:nvPr/>
            </p:nvSpPr>
            <p:spPr>
              <a:xfrm rot="12286404">
                <a:off x="3001456" y="4632144"/>
                <a:ext cx="971550" cy="259327"/>
              </a:xfrm>
              <a:prstGeom prst="rightArrow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C7F1947A-8DA3-41E9-A3B6-E9D1B5CD446C}"/>
                  </a:ext>
                </a:extLst>
              </p:cNvPr>
              <p:cNvSpPr txBox="1"/>
              <p:nvPr/>
            </p:nvSpPr>
            <p:spPr>
              <a:xfrm>
                <a:off x="2991826" y="5108444"/>
                <a:ext cx="1362027" cy="369332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rgbClr val="7030A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altLang="ko-KR" sz="900" dirty="0"/>
                  <a:t>It can be opened</a:t>
                </a:r>
              </a:p>
              <a:p>
                <a:pPr algn="ctr"/>
                <a:r>
                  <a:rPr lang="en-US" altLang="ko-KR" sz="900" dirty="0"/>
                  <a:t>(Panel</a:t>
                </a:r>
                <a:r>
                  <a:rPr lang="ko-KR" altLang="en-US" sz="900" dirty="0"/>
                  <a:t> </a:t>
                </a:r>
                <a:r>
                  <a:rPr lang="en-US" altLang="ko-KR" sz="900" dirty="0"/>
                  <a:t>box)</a:t>
                </a:r>
                <a:endParaRPr lang="ko-KR" altLang="en-US" sz="900" dirty="0"/>
              </a:p>
            </p:txBody>
          </p:sp>
        </p:grp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B198E7AC-6070-4B9B-9C77-C446D1C5AA3D}"/>
                </a:ext>
              </a:extLst>
            </p:cNvPr>
            <p:cNvSpPr/>
            <p:nvPr/>
          </p:nvSpPr>
          <p:spPr>
            <a:xfrm>
              <a:off x="2089228" y="1344730"/>
              <a:ext cx="1123246" cy="71072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ko-KR" altLang="en-US"/>
                <a:t>모니터</a:t>
              </a:r>
            </a:p>
          </p:txBody>
        </p:sp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3E906E0B-1423-45FB-8F2D-DB010369DFA7}"/>
                </a:ext>
              </a:extLst>
            </p:cNvPr>
            <p:cNvCxnSpPr/>
            <p:nvPr/>
          </p:nvCxnSpPr>
          <p:spPr>
            <a:xfrm>
              <a:off x="333333" y="1639490"/>
              <a:ext cx="866775" cy="49495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연결선 25">
              <a:extLst>
                <a:ext uri="{FF2B5EF4-FFF2-40B4-BE49-F238E27FC236}">
                  <a16:creationId xmlns:a16="http://schemas.microsoft.com/office/drawing/2014/main" id="{F1AEC901-377A-44E9-80E7-3D0B6B0D27C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67746" y="2004921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평행 사변형 30">
              <a:extLst>
                <a:ext uri="{FF2B5EF4-FFF2-40B4-BE49-F238E27FC236}">
                  <a16:creationId xmlns:a16="http://schemas.microsoft.com/office/drawing/2014/main" id="{363780EA-AA10-4AE2-96AC-F1DA495B1B7B}"/>
                </a:ext>
              </a:extLst>
            </p:cNvPr>
            <p:cNvSpPr/>
            <p:nvPr/>
          </p:nvSpPr>
          <p:spPr>
            <a:xfrm rot="1382101">
              <a:off x="128429" y="1669291"/>
              <a:ext cx="1741531" cy="405460"/>
            </a:xfrm>
            <a:prstGeom prst="parallelogram">
              <a:avLst>
                <a:gd name="adj" fmla="val 151067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34" name="직선 연결선 33">
              <a:extLst>
                <a:ext uri="{FF2B5EF4-FFF2-40B4-BE49-F238E27FC236}">
                  <a16:creationId xmlns:a16="http://schemas.microsoft.com/office/drawing/2014/main" id="{4F601B42-BB9B-4799-B7BA-BB8205C35F9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24796" y="2147797"/>
              <a:ext cx="0" cy="31481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8B8951AB-C64C-43B5-8165-EFC61DBD2F3D}"/>
                </a:ext>
              </a:extLst>
            </p:cNvPr>
            <p:cNvSpPr txBox="1"/>
            <p:nvPr/>
          </p:nvSpPr>
          <p:spPr>
            <a:xfrm>
              <a:off x="543392" y="2579793"/>
              <a:ext cx="1138395" cy="507831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PC, Light</a:t>
              </a:r>
              <a:r>
                <a:rPr lang="ko-KR" altLang="en-US" sz="900" dirty="0"/>
                <a:t> </a:t>
              </a:r>
              <a:r>
                <a:rPr lang="en-US" altLang="ko-KR" sz="900" dirty="0"/>
                <a:t>controller,</a:t>
              </a:r>
              <a:r>
                <a:rPr lang="ko-KR" altLang="en-US" sz="900" dirty="0"/>
                <a:t> 전장</a:t>
              </a:r>
              <a:r>
                <a:rPr lang="en-US" altLang="ko-KR" sz="900" dirty="0"/>
                <a:t>, </a:t>
              </a:r>
            </a:p>
            <a:p>
              <a:pPr algn="ctr"/>
              <a:r>
                <a:rPr lang="en-US" altLang="ko-KR" sz="900" dirty="0"/>
                <a:t>in this Panel</a:t>
              </a:r>
              <a:endParaRPr lang="ko-KR" altLang="en-US" sz="900" dirty="0"/>
            </a:p>
          </p:txBody>
        </p:sp>
        <p:cxnSp>
          <p:nvCxnSpPr>
            <p:cNvPr id="38" name="직선 연결선 37">
              <a:extLst>
                <a:ext uri="{FF2B5EF4-FFF2-40B4-BE49-F238E27FC236}">
                  <a16:creationId xmlns:a16="http://schemas.microsoft.com/office/drawing/2014/main" id="{4A6B06C9-A904-4E51-9107-D5FA96E0E2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49418" y="4149414"/>
              <a:ext cx="0" cy="1055605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연결선 39">
              <a:extLst>
                <a:ext uri="{FF2B5EF4-FFF2-40B4-BE49-F238E27FC236}">
                  <a16:creationId xmlns:a16="http://schemas.microsoft.com/office/drawing/2014/main" id="{D313969E-29D9-48A5-9D9B-9552F89B55B7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118531" y="1711062"/>
              <a:ext cx="41218" cy="296615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연결선 40">
              <a:extLst>
                <a:ext uri="{FF2B5EF4-FFF2-40B4-BE49-F238E27FC236}">
                  <a16:creationId xmlns:a16="http://schemas.microsoft.com/office/drawing/2014/main" id="{8E2324E0-7CC4-4256-8F14-2FBDC281D710}"/>
                </a:ext>
              </a:extLst>
            </p:cNvPr>
            <p:cNvCxnSpPr>
              <a:cxnSpLocks/>
            </p:cNvCxnSpPr>
            <p:nvPr/>
          </p:nvCxnSpPr>
          <p:spPr>
            <a:xfrm>
              <a:off x="126252" y="4677216"/>
              <a:ext cx="1024321" cy="59269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48D05C3A-C903-4180-863D-EC1EC7A903ED}"/>
              </a:ext>
            </a:extLst>
          </p:cNvPr>
          <p:cNvGrpSpPr/>
          <p:nvPr/>
        </p:nvGrpSpPr>
        <p:grpSpPr>
          <a:xfrm>
            <a:off x="3927129" y="1092943"/>
            <a:ext cx="1756942" cy="1476025"/>
            <a:chOff x="4146041" y="817439"/>
            <a:chExt cx="1756942" cy="1476025"/>
          </a:xfrm>
        </p:grpSpPr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F256159C-9FEA-4D00-B34C-1FEDF1E052F8}"/>
                </a:ext>
              </a:extLst>
            </p:cNvPr>
            <p:cNvCxnSpPr/>
            <p:nvPr/>
          </p:nvCxnSpPr>
          <p:spPr>
            <a:xfrm flipV="1">
              <a:off x="4146041" y="817439"/>
              <a:ext cx="1740342" cy="369332"/>
            </a:xfrm>
            <a:prstGeom prst="straightConnector1">
              <a:avLst/>
            </a:prstGeom>
            <a:ln>
              <a:solidFill>
                <a:srgbClr val="FFC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F05271E8-CF84-419F-9C5F-F9FA46F96A80}"/>
                </a:ext>
              </a:extLst>
            </p:cNvPr>
            <p:cNvCxnSpPr>
              <a:cxnSpLocks/>
            </p:cNvCxnSpPr>
            <p:nvPr/>
          </p:nvCxnSpPr>
          <p:spPr>
            <a:xfrm>
              <a:off x="4146041" y="1201799"/>
              <a:ext cx="756898" cy="4830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88F90506-ED6D-4882-8A2B-F626F6F5B239}"/>
                </a:ext>
              </a:extLst>
            </p:cNvPr>
            <p:cNvSpPr txBox="1"/>
            <p:nvPr/>
          </p:nvSpPr>
          <p:spPr>
            <a:xfrm>
              <a:off x="4591091" y="1831799"/>
              <a:ext cx="1311892" cy="461665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1200" dirty="0"/>
                <a:t>Equipment coordination</a:t>
              </a:r>
              <a:endParaRPr lang="ko-KR" altLang="en-US" sz="1200" dirty="0"/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0A485BBE-7CC9-492E-B360-304C7F540F41}"/>
                </a:ext>
              </a:extLst>
            </p:cNvPr>
            <p:cNvSpPr txBox="1"/>
            <p:nvPr/>
          </p:nvSpPr>
          <p:spPr>
            <a:xfrm>
              <a:off x="4501276" y="1334505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accent1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X</a:t>
              </a:r>
              <a:endParaRPr lang="ko-KR" altLang="en-US" sz="900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62C2E321-DA55-4FC6-AAB3-131DFFB2983A}"/>
                </a:ext>
              </a:extLst>
            </p:cNvPr>
            <p:cNvSpPr txBox="1"/>
            <p:nvPr/>
          </p:nvSpPr>
          <p:spPr>
            <a:xfrm>
              <a:off x="4946685" y="853090"/>
              <a:ext cx="251514" cy="23083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FFC000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ko-KR" sz="900" dirty="0"/>
                <a:t>Y</a:t>
              </a:r>
              <a:endParaRPr lang="ko-KR" altLang="en-US" sz="900" dirty="0"/>
            </a:p>
          </p:txBody>
        </p:sp>
      </p:grpSp>
    </p:spTree>
    <p:extLst>
      <p:ext uri="{BB962C8B-B14F-4D97-AF65-F5344CB8AC3E}">
        <p14:creationId xmlns:p14="http://schemas.microsoft.com/office/powerpoint/2010/main" val="2233209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2CCAF5BE-6937-4115-A6F2-9C8AB89211BB}"/>
              </a:ext>
            </a:extLst>
          </p:cNvPr>
          <p:cNvCxnSpPr>
            <a:cxnSpLocks/>
            <a:stCxn id="18" idx="3"/>
            <a:endCxn id="109" idx="3"/>
          </p:cNvCxnSpPr>
          <p:nvPr/>
        </p:nvCxnSpPr>
        <p:spPr>
          <a:xfrm flipV="1">
            <a:off x="8593777" y="1297638"/>
            <a:ext cx="1052478" cy="2354821"/>
          </a:xfrm>
          <a:prstGeom prst="curvedConnector3">
            <a:avLst>
              <a:gd name="adj1" fmla="val 17167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175225" y="204855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1"/>
            <a:ext cx="40357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 (Input Machine)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6792184" y="1161327"/>
            <a:ext cx="1464888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Sense work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71" idx="0"/>
          </p:cNvCxnSpPr>
          <p:nvPr/>
        </p:nvCxnSpPr>
        <p:spPr>
          <a:xfrm flipH="1">
            <a:off x="7513044" y="1491375"/>
            <a:ext cx="11584" cy="262060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0484CF4F-2CEF-471A-9A9B-8BD162E46243}"/>
              </a:ext>
            </a:extLst>
          </p:cNvPr>
          <p:cNvGrpSpPr/>
          <p:nvPr/>
        </p:nvGrpSpPr>
        <p:grpSpPr>
          <a:xfrm>
            <a:off x="7593467" y="3557516"/>
            <a:ext cx="1337014" cy="700215"/>
            <a:chOff x="3864755" y="3025998"/>
            <a:chExt cx="725550" cy="444439"/>
          </a:xfrm>
        </p:grpSpPr>
        <p:sp>
          <p:nvSpPr>
            <p:cNvPr id="18" name="순서도: 판단 17">
              <a:extLst>
                <a:ext uri="{FF2B5EF4-FFF2-40B4-BE49-F238E27FC236}">
                  <a16:creationId xmlns:a16="http://schemas.microsoft.com/office/drawing/2014/main" id="{15970BBA-13EB-4A19-90A9-A3D3BCA385DA}"/>
                </a:ext>
              </a:extLst>
            </p:cNvPr>
            <p:cNvSpPr/>
            <p:nvPr/>
          </p:nvSpPr>
          <p:spPr>
            <a:xfrm>
              <a:off x="3959444" y="3025998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ko-KR" altLang="en-US" sz="600" dirty="0">
                  <a:solidFill>
                    <a:schemeClr val="tx1"/>
                  </a:solidFill>
                </a:rPr>
                <a:t>착공 제품</a:t>
              </a:r>
              <a:r>
                <a:rPr lang="en-US" altLang="ko-KR" sz="600" dirty="0">
                  <a:solidFill>
                    <a:schemeClr val="tx1"/>
                  </a:solidFill>
                </a:rPr>
                <a:t> </a:t>
              </a:r>
              <a:r>
                <a:rPr lang="ko-KR" altLang="en-US" sz="600" dirty="0">
                  <a:solidFill>
                    <a:schemeClr val="tx1"/>
                  </a:solidFill>
                </a:rPr>
                <a:t>확인</a:t>
              </a:r>
            </a:p>
          </p:txBody>
        </p: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FDB8F264-9C51-4BC6-B8DF-ABE2C3CE03DD}"/>
                </a:ext>
              </a:extLst>
            </p:cNvPr>
            <p:cNvCxnSpPr>
              <a:cxnSpLocks/>
              <a:stCxn id="18" idx="2"/>
              <a:endCxn id="62" idx="3"/>
            </p:cNvCxnSpPr>
            <p:nvPr/>
          </p:nvCxnSpPr>
          <p:spPr>
            <a:xfrm flipH="1">
              <a:off x="3864755" y="3146522"/>
              <a:ext cx="318761" cy="233394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637E61CF-0DFB-464D-87BC-A41E349F98F4}"/>
                </a:ext>
              </a:extLst>
            </p:cNvPr>
            <p:cNvSpPr/>
            <p:nvPr/>
          </p:nvSpPr>
          <p:spPr>
            <a:xfrm>
              <a:off x="3957055" y="339359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3" name="직사각형 22">
              <a:extLst>
                <a:ext uri="{FF2B5EF4-FFF2-40B4-BE49-F238E27FC236}">
                  <a16:creationId xmlns:a16="http://schemas.microsoft.com/office/drawing/2014/main" id="{EC5C0312-5E83-412F-86C2-94F670D38CBE}"/>
                </a:ext>
              </a:extLst>
            </p:cNvPr>
            <p:cNvSpPr/>
            <p:nvPr/>
          </p:nvSpPr>
          <p:spPr>
            <a:xfrm>
              <a:off x="4461952" y="3039192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205DF707-DC9A-4F46-8EFE-5EC590143EC0}"/>
              </a:ext>
            </a:extLst>
          </p:cNvPr>
          <p:cNvSpPr/>
          <p:nvPr/>
        </p:nvSpPr>
        <p:spPr>
          <a:xfrm>
            <a:off x="7763555" y="263308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SEND MES</a:t>
            </a:r>
            <a:endParaRPr lang="ko-KR" altLang="en-US" sz="1000" dirty="0"/>
          </a:p>
        </p:txBody>
      </p:sp>
      <p:grpSp>
        <p:nvGrpSpPr>
          <p:cNvPr id="26" name="그룹 25">
            <a:extLst>
              <a:ext uri="{FF2B5EF4-FFF2-40B4-BE49-F238E27FC236}">
                <a16:creationId xmlns:a16="http://schemas.microsoft.com/office/drawing/2014/main" id="{EB27FA2C-8CFB-42BA-8540-320D3302B366}"/>
              </a:ext>
            </a:extLst>
          </p:cNvPr>
          <p:cNvGrpSpPr/>
          <p:nvPr/>
        </p:nvGrpSpPr>
        <p:grpSpPr>
          <a:xfrm>
            <a:off x="6964879" y="2232794"/>
            <a:ext cx="1270069" cy="1717297"/>
            <a:chOff x="3736070" y="3271306"/>
            <a:chExt cx="689221" cy="1089999"/>
          </a:xfrm>
        </p:grpSpPr>
        <p:sp>
          <p:nvSpPr>
            <p:cNvPr id="27" name="순서도: 판단 26">
              <a:extLst>
                <a:ext uri="{FF2B5EF4-FFF2-40B4-BE49-F238E27FC236}">
                  <a16:creationId xmlns:a16="http://schemas.microsoft.com/office/drawing/2014/main" id="{0F909D35-D685-446B-881E-6475FBFF83BB}"/>
                </a:ext>
              </a:extLst>
            </p:cNvPr>
            <p:cNvSpPr/>
            <p:nvPr/>
          </p:nvSpPr>
          <p:spPr>
            <a:xfrm>
              <a:off x="3975082" y="3271306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2230F845-7519-4CF0-9580-7DC406A7124C}"/>
                </a:ext>
              </a:extLst>
            </p:cNvPr>
            <p:cNvCxnSpPr>
              <a:cxnSpLocks/>
              <a:stCxn id="27" idx="2"/>
              <a:endCxn id="25" idx="0"/>
            </p:cNvCxnSpPr>
            <p:nvPr/>
          </p:nvCxnSpPr>
          <p:spPr>
            <a:xfrm>
              <a:off x="4199154" y="3391830"/>
              <a:ext cx="194400" cy="13355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E1881C6-28E9-41C2-8B01-CEC862FFF770}"/>
                </a:ext>
              </a:extLst>
            </p:cNvPr>
            <p:cNvCxnSpPr>
              <a:cxnSpLocks/>
              <a:stCxn id="27" idx="2"/>
              <a:endCxn id="62" idx="0"/>
            </p:cNvCxnSpPr>
            <p:nvPr/>
          </p:nvCxnSpPr>
          <p:spPr>
            <a:xfrm flipH="1">
              <a:off x="3736070" y="3391830"/>
              <a:ext cx="463084" cy="96947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직사각형 29">
              <a:extLst>
                <a:ext uri="{FF2B5EF4-FFF2-40B4-BE49-F238E27FC236}">
                  <a16:creationId xmlns:a16="http://schemas.microsoft.com/office/drawing/2014/main" id="{786FB219-EC1B-4F46-8E5A-C7F037F9D523}"/>
                </a:ext>
              </a:extLst>
            </p:cNvPr>
            <p:cNvSpPr/>
            <p:nvPr/>
          </p:nvSpPr>
          <p:spPr>
            <a:xfrm>
              <a:off x="4262238" y="3404856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31" name="직사각형 30">
              <a:extLst>
                <a:ext uri="{FF2B5EF4-FFF2-40B4-BE49-F238E27FC236}">
                  <a16:creationId xmlns:a16="http://schemas.microsoft.com/office/drawing/2014/main" id="{08429385-B15E-425D-A23E-7F420028B263}"/>
                </a:ext>
              </a:extLst>
            </p:cNvPr>
            <p:cNvSpPr/>
            <p:nvPr/>
          </p:nvSpPr>
          <p:spPr>
            <a:xfrm>
              <a:off x="4004568" y="3654648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1F035D5E-5367-4299-A2C0-7FC27C51FA54}"/>
              </a:ext>
            </a:extLst>
          </p:cNvPr>
          <p:cNvCxnSpPr>
            <a:cxnSpLocks/>
            <a:stCxn id="25" idx="2"/>
            <a:endCxn id="53" idx="0"/>
          </p:cNvCxnSpPr>
          <p:nvPr/>
        </p:nvCxnSpPr>
        <p:spPr>
          <a:xfrm>
            <a:off x="8176465" y="2963136"/>
            <a:ext cx="2850" cy="12756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직사각형 52">
            <a:extLst>
              <a:ext uri="{FF2B5EF4-FFF2-40B4-BE49-F238E27FC236}">
                <a16:creationId xmlns:a16="http://schemas.microsoft.com/office/drawing/2014/main" id="{977BB510-AB9C-43FE-96A1-295C07551EF9}"/>
              </a:ext>
            </a:extLst>
          </p:cNvPr>
          <p:cNvSpPr/>
          <p:nvPr/>
        </p:nvSpPr>
        <p:spPr>
          <a:xfrm>
            <a:off x="7766405" y="3090698"/>
            <a:ext cx="825820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Receive MES</a:t>
            </a:r>
            <a:endParaRPr lang="ko-KR" altLang="en-US" sz="1000" dirty="0"/>
          </a:p>
        </p:txBody>
      </p:sp>
      <p:cxnSp>
        <p:nvCxnSpPr>
          <p:cNvPr id="56" name="직선 화살표 연결선 55">
            <a:extLst>
              <a:ext uri="{FF2B5EF4-FFF2-40B4-BE49-F238E27FC236}">
                <a16:creationId xmlns:a16="http://schemas.microsoft.com/office/drawing/2014/main" id="{12EA1E92-F3C0-46F5-8160-99D15DCE069D}"/>
              </a:ext>
            </a:extLst>
          </p:cNvPr>
          <p:cNvCxnSpPr>
            <a:cxnSpLocks/>
            <a:stCxn id="53" idx="2"/>
            <a:endCxn id="18" idx="0"/>
          </p:cNvCxnSpPr>
          <p:nvPr/>
        </p:nvCxnSpPr>
        <p:spPr>
          <a:xfrm>
            <a:off x="8179315" y="3420746"/>
            <a:ext cx="1551" cy="1367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4E0EEEAE-37B6-46CD-919C-4AF37043C217}"/>
              </a:ext>
            </a:extLst>
          </p:cNvPr>
          <p:cNvSpPr/>
          <p:nvPr/>
        </p:nvSpPr>
        <p:spPr>
          <a:xfrm>
            <a:off x="6336291" y="3950091"/>
            <a:ext cx="1257177" cy="3300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000" dirty="0" err="1"/>
              <a:t>투입부</a:t>
            </a:r>
            <a:r>
              <a:rPr lang="ko-KR" altLang="en-US" sz="1000" dirty="0"/>
              <a:t> </a:t>
            </a:r>
            <a:r>
              <a:rPr lang="ko-KR" altLang="en-US" sz="1000" dirty="0" err="1"/>
              <a:t>스탑퍼</a:t>
            </a:r>
            <a:r>
              <a:rPr lang="ko-KR" altLang="en-US" sz="1000" dirty="0"/>
              <a:t> 실린더 하강</a:t>
            </a:r>
          </a:p>
        </p:txBody>
      </p:sp>
      <p:grpSp>
        <p:nvGrpSpPr>
          <p:cNvPr id="70" name="그룹 69">
            <a:extLst>
              <a:ext uri="{FF2B5EF4-FFF2-40B4-BE49-F238E27FC236}">
                <a16:creationId xmlns:a16="http://schemas.microsoft.com/office/drawing/2014/main" id="{4FA54EA5-6B29-45E4-8241-BC21FC0AF064}"/>
              </a:ext>
            </a:extLst>
          </p:cNvPr>
          <p:cNvGrpSpPr/>
          <p:nvPr/>
        </p:nvGrpSpPr>
        <p:grpSpPr>
          <a:xfrm>
            <a:off x="6963193" y="1753435"/>
            <a:ext cx="962760" cy="599967"/>
            <a:chOff x="3884291" y="3217167"/>
            <a:chExt cx="522456" cy="380809"/>
          </a:xfrm>
        </p:grpSpPr>
        <p:sp>
          <p:nvSpPr>
            <p:cNvPr id="71" name="순서도: 판단 70">
              <a:extLst>
                <a:ext uri="{FF2B5EF4-FFF2-40B4-BE49-F238E27FC236}">
                  <a16:creationId xmlns:a16="http://schemas.microsoft.com/office/drawing/2014/main" id="{D9CFC664-F37E-4A6E-A62F-0D08DD36413D}"/>
                </a:ext>
              </a:extLst>
            </p:cNvPr>
            <p:cNvSpPr/>
            <p:nvPr/>
          </p:nvSpPr>
          <p:spPr>
            <a:xfrm>
              <a:off x="3958604" y="3217167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Read Barcode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2" name="직선 화살표 연결선 71">
              <a:extLst>
                <a:ext uri="{FF2B5EF4-FFF2-40B4-BE49-F238E27FC236}">
                  <a16:creationId xmlns:a16="http://schemas.microsoft.com/office/drawing/2014/main" id="{0B6F3403-8F1F-41FD-9394-333DF0F26EAC}"/>
                </a:ext>
              </a:extLst>
            </p:cNvPr>
            <p:cNvCxnSpPr>
              <a:cxnSpLocks/>
              <a:stCxn id="71" idx="2"/>
              <a:endCxn id="27" idx="0"/>
            </p:cNvCxnSpPr>
            <p:nvPr/>
          </p:nvCxnSpPr>
          <p:spPr>
            <a:xfrm>
              <a:off x="4182676" y="3337691"/>
              <a:ext cx="165614" cy="18373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직선 화살표 연결선 72">
              <a:extLst>
                <a:ext uri="{FF2B5EF4-FFF2-40B4-BE49-F238E27FC236}">
                  <a16:creationId xmlns:a16="http://schemas.microsoft.com/office/drawing/2014/main" id="{4A015609-9E10-49E5-BE24-06E6025C4E7E}"/>
                </a:ext>
              </a:extLst>
            </p:cNvPr>
            <p:cNvCxnSpPr>
              <a:cxnSpLocks/>
              <a:stCxn id="71" idx="2"/>
              <a:endCxn id="89" idx="0"/>
            </p:cNvCxnSpPr>
            <p:nvPr/>
          </p:nvCxnSpPr>
          <p:spPr>
            <a:xfrm flipH="1">
              <a:off x="3884291" y="3337691"/>
              <a:ext cx="298384" cy="2602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4" name="직사각형 73">
              <a:extLst>
                <a:ext uri="{FF2B5EF4-FFF2-40B4-BE49-F238E27FC236}">
                  <a16:creationId xmlns:a16="http://schemas.microsoft.com/office/drawing/2014/main" id="{181DDF5E-E8AB-482D-89E7-1D348E0DBCB4}"/>
                </a:ext>
              </a:extLst>
            </p:cNvPr>
            <p:cNvSpPr/>
            <p:nvPr/>
          </p:nvSpPr>
          <p:spPr>
            <a:xfrm>
              <a:off x="4213184" y="3377320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5" name="직사각형 74">
              <a:extLst>
                <a:ext uri="{FF2B5EF4-FFF2-40B4-BE49-F238E27FC236}">
                  <a16:creationId xmlns:a16="http://schemas.microsoft.com/office/drawing/2014/main" id="{967006B7-487A-4337-984A-5A97B04A743F}"/>
                </a:ext>
              </a:extLst>
            </p:cNvPr>
            <p:cNvSpPr/>
            <p:nvPr/>
          </p:nvSpPr>
          <p:spPr>
            <a:xfrm>
              <a:off x="3972630" y="3472442"/>
              <a:ext cx="160705" cy="63834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Empty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00920196-C85F-4F23-AADB-7B4C9C7B0671}"/>
              </a:ext>
            </a:extLst>
          </p:cNvPr>
          <p:cNvGrpSpPr/>
          <p:nvPr/>
        </p:nvGrpSpPr>
        <p:grpSpPr>
          <a:xfrm>
            <a:off x="6345596" y="2305862"/>
            <a:ext cx="1021374" cy="702046"/>
            <a:chOff x="3806653" y="3245930"/>
            <a:chExt cx="554263" cy="445601"/>
          </a:xfrm>
        </p:grpSpPr>
        <p:sp>
          <p:nvSpPr>
            <p:cNvPr id="89" name="순서도: 판단 88">
              <a:extLst>
                <a:ext uri="{FF2B5EF4-FFF2-40B4-BE49-F238E27FC236}">
                  <a16:creationId xmlns:a16="http://schemas.microsoft.com/office/drawing/2014/main" id="{62B83737-5A98-44F5-BD7D-672BAD3D1C50}"/>
                </a:ext>
              </a:extLst>
            </p:cNvPr>
            <p:cNvSpPr/>
            <p:nvPr/>
          </p:nvSpPr>
          <p:spPr>
            <a:xfrm>
              <a:off x="3912773" y="3245930"/>
              <a:ext cx="448143" cy="120524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USE MES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90" name="직선 화살표 연결선 89">
              <a:extLst>
                <a:ext uri="{FF2B5EF4-FFF2-40B4-BE49-F238E27FC236}">
                  <a16:creationId xmlns:a16="http://schemas.microsoft.com/office/drawing/2014/main" id="{089DFA1D-98B9-46CA-9A44-1B98A02E8DB7}"/>
                </a:ext>
              </a:extLst>
            </p:cNvPr>
            <p:cNvCxnSpPr>
              <a:cxnSpLocks/>
              <a:stCxn id="89" idx="2"/>
            </p:cNvCxnSpPr>
            <p:nvPr/>
          </p:nvCxnSpPr>
          <p:spPr>
            <a:xfrm flipH="1">
              <a:off x="3806653" y="3366453"/>
              <a:ext cx="330192" cy="29121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직선 화살표 연결선 90">
              <a:extLst>
                <a:ext uri="{FF2B5EF4-FFF2-40B4-BE49-F238E27FC236}">
                  <a16:creationId xmlns:a16="http://schemas.microsoft.com/office/drawing/2014/main" id="{A7060A06-A607-4335-AF78-34F24E97C54B}"/>
                </a:ext>
              </a:extLst>
            </p:cNvPr>
            <p:cNvCxnSpPr>
              <a:cxnSpLocks/>
              <a:stCxn id="89" idx="2"/>
              <a:endCxn id="101" idx="0"/>
            </p:cNvCxnSpPr>
            <p:nvPr/>
          </p:nvCxnSpPr>
          <p:spPr>
            <a:xfrm flipH="1">
              <a:off x="4133790" y="3366454"/>
              <a:ext cx="3054" cy="32507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EB2A43D-729C-4448-A1A9-81283FD5A3DD}"/>
                </a:ext>
              </a:extLst>
            </p:cNvPr>
            <p:cNvSpPr/>
            <p:nvPr/>
          </p:nvSpPr>
          <p:spPr>
            <a:xfrm>
              <a:off x="3870929" y="349056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D05CED3B-456E-4E72-85C6-556D98055B74}"/>
                </a:ext>
              </a:extLst>
            </p:cNvPr>
            <p:cNvSpPr/>
            <p:nvPr/>
          </p:nvSpPr>
          <p:spPr>
            <a:xfrm>
              <a:off x="4082577" y="3490393"/>
              <a:ext cx="128353" cy="77199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01" name="순서도: 판단 100">
            <a:extLst>
              <a:ext uri="{FF2B5EF4-FFF2-40B4-BE49-F238E27FC236}">
                <a16:creationId xmlns:a16="http://schemas.microsoft.com/office/drawing/2014/main" id="{0FEECEA2-5072-423D-ADC4-B5479C6C41F1}"/>
              </a:ext>
            </a:extLst>
          </p:cNvPr>
          <p:cNvSpPr/>
          <p:nvPr/>
        </p:nvSpPr>
        <p:spPr>
          <a:xfrm>
            <a:off x="6535522" y="300790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! </a:t>
            </a:r>
            <a:r>
              <a:rPr lang="en-US" altLang="ko-KR" sz="600" dirty="0" err="1">
                <a:solidFill>
                  <a:schemeClr val="tx1"/>
                </a:solidFill>
              </a:rPr>
              <a:t>PalletBuffer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cxnSp>
        <p:nvCxnSpPr>
          <p:cNvPr id="103" name="직선 화살표 연결선 102">
            <a:extLst>
              <a:ext uri="{FF2B5EF4-FFF2-40B4-BE49-F238E27FC236}">
                <a16:creationId xmlns:a16="http://schemas.microsoft.com/office/drawing/2014/main" id="{ED8723B4-4F28-4ADB-B05B-2153E9FBA8A5}"/>
              </a:ext>
            </a:extLst>
          </p:cNvPr>
          <p:cNvCxnSpPr>
            <a:cxnSpLocks/>
            <a:stCxn id="101" idx="2"/>
            <a:endCxn id="62" idx="0"/>
          </p:cNvCxnSpPr>
          <p:nvPr/>
        </p:nvCxnSpPr>
        <p:spPr>
          <a:xfrm>
            <a:off x="6948432" y="3197791"/>
            <a:ext cx="16448" cy="7523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직사각형 103">
            <a:extLst>
              <a:ext uri="{FF2B5EF4-FFF2-40B4-BE49-F238E27FC236}">
                <a16:creationId xmlns:a16="http://schemas.microsoft.com/office/drawing/2014/main" id="{32BCE743-3393-4601-8424-B919F93B9F26}"/>
              </a:ext>
            </a:extLst>
          </p:cNvPr>
          <p:cNvSpPr/>
          <p:nvPr/>
        </p:nvSpPr>
        <p:spPr>
          <a:xfrm>
            <a:off x="6846659" y="3326138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09" name="순서도: 판단 108">
            <a:extLst>
              <a:ext uri="{FF2B5EF4-FFF2-40B4-BE49-F238E27FC236}">
                <a16:creationId xmlns:a16="http://schemas.microsoft.com/office/drawing/2014/main" id="{E201CC7A-27B2-42B5-856F-F4766030C7A2}"/>
              </a:ext>
            </a:extLst>
          </p:cNvPr>
          <p:cNvSpPr/>
          <p:nvPr/>
        </p:nvSpPr>
        <p:spPr>
          <a:xfrm>
            <a:off x="8820435" y="1202695"/>
            <a:ext cx="825820" cy="189886"/>
          </a:xfrm>
          <a:prstGeom prst="flowChartDecision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ko-KR" altLang="en-US" sz="600" dirty="0">
                <a:solidFill>
                  <a:schemeClr val="tx1"/>
                </a:solidFill>
              </a:rPr>
              <a:t>팔레트 감지 </a:t>
            </a:r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2567826-F02C-44C9-8F55-FB75077625CD}"/>
              </a:ext>
            </a:extLst>
          </p:cNvPr>
          <p:cNvCxnSpPr>
            <a:cxnSpLocks/>
            <a:stCxn id="109" idx="1"/>
            <a:endCxn id="10" idx="3"/>
          </p:cNvCxnSpPr>
          <p:nvPr/>
        </p:nvCxnSpPr>
        <p:spPr>
          <a:xfrm flipH="1">
            <a:off x="8257072" y="1297638"/>
            <a:ext cx="563363" cy="287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직선 화살표 연결선 45">
            <a:extLst>
              <a:ext uri="{FF2B5EF4-FFF2-40B4-BE49-F238E27FC236}">
                <a16:creationId xmlns:a16="http://schemas.microsoft.com/office/drawing/2014/main" id="{E90FAD26-8775-4A42-B11F-1D1FC75C44DB}"/>
              </a:ext>
            </a:extLst>
          </p:cNvPr>
          <p:cNvCxnSpPr>
            <a:cxnSpLocks/>
            <a:stCxn id="109" idx="0"/>
            <a:endCxn id="109" idx="3"/>
          </p:cNvCxnSpPr>
          <p:nvPr/>
        </p:nvCxnSpPr>
        <p:spPr>
          <a:xfrm rot="16200000" flipH="1">
            <a:off x="9392328" y="1043711"/>
            <a:ext cx="94943" cy="412910"/>
          </a:xfrm>
          <a:prstGeom prst="curvedConnector4">
            <a:avLst>
              <a:gd name="adj1" fmla="val -240776"/>
              <a:gd name="adj2" fmla="val 1553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직사각형 120">
            <a:extLst>
              <a:ext uri="{FF2B5EF4-FFF2-40B4-BE49-F238E27FC236}">
                <a16:creationId xmlns:a16="http://schemas.microsoft.com/office/drawing/2014/main" id="{A5813F0B-CFBD-47FF-9242-313444A861B7}"/>
              </a:ext>
            </a:extLst>
          </p:cNvPr>
          <p:cNvSpPr/>
          <p:nvPr/>
        </p:nvSpPr>
        <p:spPr>
          <a:xfrm>
            <a:off x="9346018" y="921679"/>
            <a:ext cx="300467" cy="121073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Yes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22" name="직사각형 121">
            <a:extLst>
              <a:ext uri="{FF2B5EF4-FFF2-40B4-BE49-F238E27FC236}">
                <a16:creationId xmlns:a16="http://schemas.microsoft.com/office/drawing/2014/main" id="{2F19ADE9-9F40-470C-8885-91C14A046DE9}"/>
              </a:ext>
            </a:extLst>
          </p:cNvPr>
          <p:cNvSpPr/>
          <p:nvPr/>
        </p:nvSpPr>
        <p:spPr>
          <a:xfrm>
            <a:off x="8477529" y="1228980"/>
            <a:ext cx="236524" cy="121627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>
                <a:solidFill>
                  <a:schemeClr val="tx1"/>
                </a:solidFill>
              </a:rPr>
              <a:t>NO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225578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601155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altLang="ko-KR" dirty="0"/>
              <a:t>Sense a work in the Input </a:t>
            </a:r>
            <a:r>
              <a:rPr lang="en-US" altLang="ko-KR" dirty="0" err="1"/>
              <a:t>MachineEquipment</a:t>
            </a:r>
            <a:r>
              <a:rPr lang="en-US" altLang="ko-KR" dirty="0"/>
              <a:t> flow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flow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59943059-706D-4B7B-9F65-B90D45EDBA3E}"/>
              </a:ext>
            </a:extLst>
          </p:cNvPr>
          <p:cNvSpPr/>
          <p:nvPr/>
        </p:nvSpPr>
        <p:spPr>
          <a:xfrm>
            <a:off x="8017093" y="172378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Sense </a:t>
            </a:r>
            <a:r>
              <a:rPr lang="en-US" altLang="ko-KR" dirty="0" err="1"/>
              <a:t>barcord</a:t>
            </a:r>
            <a:endParaRPr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61E7D6C1-849E-4F52-9472-D8DD88C3AC37}"/>
              </a:ext>
            </a:extLst>
          </p:cNvPr>
          <p:cNvSpPr/>
          <p:nvPr/>
        </p:nvSpPr>
        <p:spPr>
          <a:xfrm>
            <a:off x="8023444" y="2490179"/>
            <a:ext cx="2917372" cy="43506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Convey the work to the Main Machine</a:t>
            </a:r>
            <a:endParaRPr lang="ko-KR" altLang="en-US" sz="1400" dirty="0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EF314AF5-38F8-4BCB-ADD1-9BD5FCF64621}"/>
              </a:ext>
            </a:extLst>
          </p:cNvPr>
          <p:cNvSpPr/>
          <p:nvPr/>
        </p:nvSpPr>
        <p:spPr>
          <a:xfrm>
            <a:off x="8023444" y="3257287"/>
            <a:ext cx="2917372" cy="451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/>
              <a:t>Make LRL (Linear Regression Line)</a:t>
            </a:r>
            <a:endParaRPr lang="ko-KR" altLang="en-US" sz="1400" dirty="0"/>
          </a:p>
        </p:txBody>
      </p:sp>
      <p:cxnSp>
        <p:nvCxnSpPr>
          <p:cNvPr id="15" name="직선 화살표 연결선 5">
            <a:extLst>
              <a:ext uri="{FF2B5EF4-FFF2-40B4-BE49-F238E27FC236}">
                <a16:creationId xmlns:a16="http://schemas.microsoft.com/office/drawing/2014/main" id="{95330ED8-2E23-4459-A5A4-6F41B9D61815}"/>
              </a:ext>
            </a:extLst>
          </p:cNvPr>
          <p:cNvCxnSpPr>
            <a:cxnSpLocks/>
            <a:stCxn id="10" idx="2"/>
            <a:endCxn id="13" idx="0"/>
          </p:cNvCxnSpPr>
          <p:nvPr/>
        </p:nvCxnSpPr>
        <p:spPr>
          <a:xfrm>
            <a:off x="9475779" y="2158850"/>
            <a:ext cx="6351" cy="331329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직선 화살표 연결선 5">
            <a:extLst>
              <a:ext uri="{FF2B5EF4-FFF2-40B4-BE49-F238E27FC236}">
                <a16:creationId xmlns:a16="http://schemas.microsoft.com/office/drawing/2014/main" id="{E328276A-BC79-4496-B5E2-3FB17D7275AD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>
            <a:off x="9482130" y="2925240"/>
            <a:ext cx="0" cy="332047"/>
          </a:xfrm>
          <a:prstGeom prst="straightConnector1">
            <a:avLst/>
          </a:prstGeom>
          <a:ln w="1270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188575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specification</a:t>
            </a:r>
            <a:br>
              <a:rPr lang="en-US" altLang="ko-KR" dirty="0"/>
            </a:br>
            <a:endParaRPr lang="en-US" altLang="ko-KR" dirty="0"/>
          </a:p>
          <a:p>
            <a:r>
              <a:rPr lang="en-US" altLang="ko-KR" dirty="0"/>
              <a:t>Pc </a:t>
            </a:r>
          </a:p>
          <a:p>
            <a:r>
              <a:rPr lang="en-US" altLang="ko-KR" dirty="0"/>
              <a:t>Ip = 192.168.100.200</a:t>
            </a:r>
          </a:p>
          <a:p>
            <a:r>
              <a:rPr lang="en-US" altLang="ko-KR" dirty="0"/>
              <a:t>ID = admin</a:t>
            </a:r>
          </a:p>
          <a:p>
            <a:r>
              <a:rPr lang="en-US" altLang="ko-KR"/>
              <a:t>P.W = 1234</a:t>
            </a:r>
            <a:endParaRPr lang="en-US" altLang="ko-KR" dirty="0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Equipment design</a:t>
            </a:r>
          </a:p>
        </p:txBody>
      </p:sp>
    </p:spTree>
    <p:extLst>
      <p:ext uri="{BB962C8B-B14F-4D97-AF65-F5344CB8AC3E}">
        <p14:creationId xmlns:p14="http://schemas.microsoft.com/office/powerpoint/2010/main" val="17567051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Factory design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225ADEBE-DA83-4158-A8E5-22593F98E666}"/>
              </a:ext>
            </a:extLst>
          </p:cNvPr>
          <p:cNvSpPr/>
          <p:nvPr/>
        </p:nvSpPr>
        <p:spPr>
          <a:xfrm>
            <a:off x="4979170" y="3412363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This Equipment</a:t>
            </a:r>
            <a:endParaRPr lang="ko-KR" altLang="en-US" dirty="0"/>
          </a:p>
        </p:txBody>
      </p:sp>
      <p:cxnSp>
        <p:nvCxnSpPr>
          <p:cNvPr id="5" name="직선 화살표 연결선 4">
            <a:extLst>
              <a:ext uri="{FF2B5EF4-FFF2-40B4-BE49-F238E27FC236}">
                <a16:creationId xmlns:a16="http://schemas.microsoft.com/office/drawing/2014/main" id="{C4183A7F-5912-4879-B6BA-162318665208}"/>
              </a:ext>
            </a:extLst>
          </p:cNvPr>
          <p:cNvCxnSpPr>
            <a:cxnSpLocks/>
            <a:stCxn id="16" idx="2"/>
            <a:endCxn id="3" idx="3"/>
          </p:cNvCxnSpPr>
          <p:nvPr/>
        </p:nvCxnSpPr>
        <p:spPr>
          <a:xfrm rot="5400000">
            <a:off x="7093315" y="2791621"/>
            <a:ext cx="967166" cy="1039091"/>
          </a:xfrm>
          <a:prstGeom prst="bentConnector2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>
            <a:extLst>
              <a:ext uri="{FF2B5EF4-FFF2-40B4-BE49-F238E27FC236}">
                <a16:creationId xmlns:a16="http://schemas.microsoft.com/office/drawing/2014/main" id="{A68824C8-BEE1-43A2-9B44-074CC50FE6D2}"/>
              </a:ext>
            </a:extLst>
          </p:cNvPr>
          <p:cNvCxnSpPr/>
          <p:nvPr/>
        </p:nvCxnSpPr>
        <p:spPr>
          <a:xfrm flipH="1">
            <a:off x="1316182" y="1652847"/>
            <a:ext cx="966123" cy="0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8C9A6F6B-F405-4F2B-8787-10C590FAD995}"/>
              </a:ext>
            </a:extLst>
          </p:cNvPr>
          <p:cNvSpPr txBox="1"/>
          <p:nvPr/>
        </p:nvSpPr>
        <p:spPr>
          <a:xfrm>
            <a:off x="1316182" y="1802450"/>
            <a:ext cx="966123" cy="276999"/>
          </a:xfrm>
          <a:prstGeom prst="rect">
            <a:avLst/>
          </a:prstGeom>
          <a:solidFill>
            <a:schemeClr val="bg1"/>
          </a:solidFill>
          <a:ln>
            <a:solidFill>
              <a:srgbClr val="00B050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conveyer</a:t>
            </a:r>
            <a:endParaRPr lang="ko-KR" altLang="en-US" sz="1200" dirty="0"/>
          </a:p>
        </p:txBody>
      </p:sp>
      <p:cxnSp>
        <p:nvCxnSpPr>
          <p:cNvPr id="15" name="직선 화살표 연결선 14">
            <a:extLst>
              <a:ext uri="{FF2B5EF4-FFF2-40B4-BE49-F238E27FC236}">
                <a16:creationId xmlns:a16="http://schemas.microsoft.com/office/drawing/2014/main" id="{F5B574F6-433D-4885-B4DF-ACC5DDC787AF}"/>
              </a:ext>
            </a:extLst>
          </p:cNvPr>
          <p:cNvCxnSpPr>
            <a:cxnSpLocks/>
            <a:stCxn id="3" idx="1"/>
            <a:endCxn id="24" idx="3"/>
          </p:cNvCxnSpPr>
          <p:nvPr/>
        </p:nvCxnSpPr>
        <p:spPr>
          <a:xfrm flipH="1" flipV="1">
            <a:off x="1867919" y="3794748"/>
            <a:ext cx="3111251" cy="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956BD459-ED03-4F19-A3C7-8B9A5B18880E}"/>
              </a:ext>
            </a:extLst>
          </p:cNvPr>
          <p:cNvSpPr/>
          <p:nvPr/>
        </p:nvSpPr>
        <p:spPr>
          <a:xfrm>
            <a:off x="7057352" y="206281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확관 장비</a:t>
            </a:r>
          </a:p>
        </p:txBody>
      </p:sp>
      <p:cxnSp>
        <p:nvCxnSpPr>
          <p:cNvPr id="18" name="직선 화살표 연결선 4">
            <a:extLst>
              <a:ext uri="{FF2B5EF4-FFF2-40B4-BE49-F238E27FC236}">
                <a16:creationId xmlns:a16="http://schemas.microsoft.com/office/drawing/2014/main" id="{AB862F6C-9C3D-43FE-8432-A28CDA1E6537}"/>
              </a:ext>
            </a:extLst>
          </p:cNvPr>
          <p:cNvCxnSpPr>
            <a:cxnSpLocks/>
            <a:stCxn id="20" idx="0"/>
            <a:endCxn id="16" idx="0"/>
          </p:cNvCxnSpPr>
          <p:nvPr/>
        </p:nvCxnSpPr>
        <p:spPr>
          <a:xfrm rot="16200000" flipV="1">
            <a:off x="8424276" y="1734979"/>
            <a:ext cx="1349550" cy="2005215"/>
          </a:xfrm>
          <a:prstGeom prst="bentConnector3">
            <a:avLst>
              <a:gd name="adj1" fmla="val 116939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A30C808A-07FC-421D-A69A-3CC444B5B4C9}"/>
              </a:ext>
            </a:extLst>
          </p:cNvPr>
          <p:cNvSpPr/>
          <p:nvPr/>
        </p:nvSpPr>
        <p:spPr>
          <a:xfrm>
            <a:off x="9062567" y="3412362"/>
            <a:ext cx="2078182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수동 조립 장</a:t>
            </a: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DD1DD911-EEFE-488B-A640-7BFBE699241C}"/>
              </a:ext>
            </a:extLst>
          </p:cNvPr>
          <p:cNvSpPr/>
          <p:nvPr/>
        </p:nvSpPr>
        <p:spPr>
          <a:xfrm>
            <a:off x="445634" y="3412362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 err="1"/>
              <a:t>반전기</a:t>
            </a:r>
            <a:endParaRPr lang="ko-KR" altLang="en-US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75BB4045-D1ED-44FB-B640-2A2FF2474F1A}"/>
              </a:ext>
            </a:extLst>
          </p:cNvPr>
          <p:cNvSpPr/>
          <p:nvPr/>
        </p:nvSpPr>
        <p:spPr>
          <a:xfrm>
            <a:off x="3958686" y="2062811"/>
            <a:ext cx="1422285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MES</a:t>
            </a:r>
            <a:endParaRPr lang="ko-KR" altLang="en-US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8F5B8E4C-1A35-41DA-8966-39677BA434C7}"/>
              </a:ext>
            </a:extLst>
          </p:cNvPr>
          <p:cNvCxnSpPr>
            <a:stCxn id="17" idx="2"/>
            <a:endCxn id="3" idx="0"/>
          </p:cNvCxnSpPr>
          <p:nvPr/>
        </p:nvCxnSpPr>
        <p:spPr>
          <a:xfrm>
            <a:off x="4669829" y="2827582"/>
            <a:ext cx="1348432" cy="58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585B1081-D4F5-43A8-952E-C0082DBF26E9}"/>
              </a:ext>
            </a:extLst>
          </p:cNvPr>
          <p:cNvSpPr/>
          <p:nvPr/>
        </p:nvSpPr>
        <p:spPr>
          <a:xfrm>
            <a:off x="2590762" y="3407012"/>
            <a:ext cx="1600238" cy="764771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/>
              <a:t>트위스트 장비</a:t>
            </a:r>
            <a:endParaRPr lang="ko-KR" altLang="en-US" sz="1600" dirty="0"/>
          </a:p>
        </p:txBody>
      </p:sp>
      <p:cxnSp>
        <p:nvCxnSpPr>
          <p:cNvPr id="21" name="직선 화살표 연결선 20">
            <a:extLst>
              <a:ext uri="{FF2B5EF4-FFF2-40B4-BE49-F238E27FC236}">
                <a16:creationId xmlns:a16="http://schemas.microsoft.com/office/drawing/2014/main" id="{162B8D89-8435-4777-879C-5DBD316DBAAA}"/>
              </a:ext>
            </a:extLst>
          </p:cNvPr>
          <p:cNvCxnSpPr>
            <a:cxnSpLocks/>
            <a:stCxn id="17" idx="3"/>
            <a:endCxn id="16" idx="1"/>
          </p:cNvCxnSpPr>
          <p:nvPr/>
        </p:nvCxnSpPr>
        <p:spPr>
          <a:xfrm>
            <a:off x="5380971" y="2445197"/>
            <a:ext cx="1676381" cy="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65E4A384-4A4F-493E-97C0-BEA963219B92}"/>
              </a:ext>
            </a:extLst>
          </p:cNvPr>
          <p:cNvCxnSpPr>
            <a:cxnSpLocks/>
            <a:stCxn id="17" idx="2"/>
            <a:endCxn id="19" idx="0"/>
          </p:cNvCxnSpPr>
          <p:nvPr/>
        </p:nvCxnSpPr>
        <p:spPr>
          <a:xfrm flipH="1">
            <a:off x="3390881" y="2827582"/>
            <a:ext cx="1278948" cy="5794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165883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타원 1">
            <a:extLst>
              <a:ext uri="{FF2B5EF4-FFF2-40B4-BE49-F238E27FC236}">
                <a16:creationId xmlns:a16="http://schemas.microsoft.com/office/drawing/2014/main" id="{FF3AC5C4-C80C-4834-844A-50C91EBAC340}"/>
              </a:ext>
            </a:extLst>
          </p:cNvPr>
          <p:cNvSpPr/>
          <p:nvPr/>
        </p:nvSpPr>
        <p:spPr>
          <a:xfrm>
            <a:off x="569481" y="2082105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2000" dirty="0">
                <a:solidFill>
                  <a:srgbClr val="FF0000"/>
                </a:solidFill>
              </a:rPr>
              <a:t>E.M.O</a:t>
            </a:r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4" name="&quot;허용 안 됨&quot; 기호 3">
            <a:extLst>
              <a:ext uri="{FF2B5EF4-FFF2-40B4-BE49-F238E27FC236}">
                <a16:creationId xmlns:a16="http://schemas.microsoft.com/office/drawing/2014/main" id="{E10CE7D3-4563-44A8-AAC9-4EB7628574B9}"/>
              </a:ext>
            </a:extLst>
          </p:cNvPr>
          <p:cNvSpPr/>
          <p:nvPr/>
        </p:nvSpPr>
        <p:spPr>
          <a:xfrm rot="5599944">
            <a:off x="2126737" y="219056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435EE8A-A7F4-451C-88A2-DD5CFF299853}"/>
              </a:ext>
            </a:extLst>
          </p:cNvPr>
          <p:cNvSpPr txBox="1"/>
          <p:nvPr/>
        </p:nvSpPr>
        <p:spPr>
          <a:xfrm>
            <a:off x="2072483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Power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411FC8A7-1F1D-4015-8BA0-8B2B78AD7C6C}"/>
              </a:ext>
            </a:extLst>
          </p:cNvPr>
          <p:cNvSpPr/>
          <p:nvPr/>
        </p:nvSpPr>
        <p:spPr>
          <a:xfrm>
            <a:off x="3374794" y="221798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C113DE3-3CCD-4312-8ACC-89EDC4823421}"/>
              </a:ext>
            </a:extLst>
          </p:cNvPr>
          <p:cNvSpPr txBox="1"/>
          <p:nvPr/>
        </p:nvSpPr>
        <p:spPr>
          <a:xfrm>
            <a:off x="4494951" y="3328125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Mode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2AF1B97-EE94-4EA3-9BBA-8F1B28C4FD66}"/>
              </a:ext>
            </a:extLst>
          </p:cNvPr>
          <p:cNvSpPr txBox="1"/>
          <p:nvPr/>
        </p:nvSpPr>
        <p:spPr>
          <a:xfrm>
            <a:off x="3283717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Ready</a:t>
            </a:r>
            <a:endParaRPr lang="ko-KR" altLang="en-US" dirty="0"/>
          </a:p>
        </p:txBody>
      </p:sp>
      <p:sp>
        <p:nvSpPr>
          <p:cNvPr id="14" name="&quot;허용 안 됨&quot; 기호 13">
            <a:extLst>
              <a:ext uri="{FF2B5EF4-FFF2-40B4-BE49-F238E27FC236}">
                <a16:creationId xmlns:a16="http://schemas.microsoft.com/office/drawing/2014/main" id="{55E7F642-717D-41CD-B722-F1177B082300}"/>
              </a:ext>
            </a:extLst>
          </p:cNvPr>
          <p:cNvSpPr/>
          <p:nvPr/>
        </p:nvSpPr>
        <p:spPr>
          <a:xfrm rot="5599944">
            <a:off x="4554797" y="2239876"/>
            <a:ext cx="895417" cy="895417"/>
          </a:xfrm>
          <a:prstGeom prst="noSmoking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C4F3F7A-C70B-4F45-BDFC-6B7EF345651C}"/>
              </a:ext>
            </a:extLst>
          </p:cNvPr>
          <p:cNvSpPr txBox="1"/>
          <p:nvPr/>
        </p:nvSpPr>
        <p:spPr>
          <a:xfrm>
            <a:off x="4730708" y="2539695"/>
            <a:ext cx="525735" cy="261610"/>
          </a:xfrm>
          <a:prstGeom prst="rect">
            <a:avLst/>
          </a:prstGeom>
          <a:solidFill>
            <a:srgbClr val="FFFFFF">
              <a:alpha val="47059"/>
            </a:srgbClr>
          </a:solidFill>
        </p:spPr>
        <p:txBody>
          <a:bodyPr wrap="square" rtlCol="0" anchor="ctr" anchorCtr="1">
            <a:spAutoFit/>
          </a:bodyPr>
          <a:lstStyle/>
          <a:p>
            <a:r>
              <a:rPr lang="en-US" altLang="ko-KR" sz="1100" dirty="0"/>
              <a:t>Key</a:t>
            </a:r>
            <a:endParaRPr lang="ko-KR" altLang="en-US" sz="1100" dirty="0"/>
          </a:p>
        </p:txBody>
      </p:sp>
      <p:sp>
        <p:nvSpPr>
          <p:cNvPr id="16" name="타원 15">
            <a:extLst>
              <a:ext uri="{FF2B5EF4-FFF2-40B4-BE49-F238E27FC236}">
                <a16:creationId xmlns:a16="http://schemas.microsoft.com/office/drawing/2014/main" id="{67B02461-1F86-4A81-A5DB-041EE69CFD15}"/>
              </a:ext>
            </a:extLst>
          </p:cNvPr>
          <p:cNvSpPr/>
          <p:nvPr/>
        </p:nvSpPr>
        <p:spPr>
          <a:xfrm>
            <a:off x="5714950" y="2267397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Light</a:t>
            </a:r>
            <a:endParaRPr lang="ko-KR" alt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6E52797-6FD5-434E-8B9F-AE0DDCD67958}"/>
              </a:ext>
            </a:extLst>
          </p:cNvPr>
          <p:cNvSpPr txBox="1"/>
          <p:nvPr/>
        </p:nvSpPr>
        <p:spPr>
          <a:xfrm>
            <a:off x="5689475" y="3242646"/>
            <a:ext cx="1003923" cy="646331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Home Position</a:t>
            </a:r>
            <a:endParaRPr lang="ko-KR" altLang="en-US" dirty="0"/>
          </a:p>
        </p:txBody>
      </p:sp>
      <p:sp>
        <p:nvSpPr>
          <p:cNvPr id="18" name="타원 17">
            <a:extLst>
              <a:ext uri="{FF2B5EF4-FFF2-40B4-BE49-F238E27FC236}">
                <a16:creationId xmlns:a16="http://schemas.microsoft.com/office/drawing/2014/main" id="{3237186A-7289-4C34-BE98-AA0C64A0AB9F}"/>
              </a:ext>
            </a:extLst>
          </p:cNvPr>
          <p:cNvSpPr/>
          <p:nvPr/>
        </p:nvSpPr>
        <p:spPr>
          <a:xfrm>
            <a:off x="6957587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55A4196-23F2-4742-A46D-81F40C570BB0}"/>
              </a:ext>
            </a:extLst>
          </p:cNvPr>
          <p:cNvSpPr txBox="1"/>
          <p:nvPr/>
        </p:nvSpPr>
        <p:spPr>
          <a:xfrm>
            <a:off x="6869306" y="3378550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Reset</a:t>
            </a:r>
            <a:endParaRPr lang="ko-KR" altLang="en-US" dirty="0"/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D15682C6-4AC1-4914-B01F-54F2BA2EB773}"/>
              </a:ext>
            </a:extLst>
          </p:cNvPr>
          <p:cNvSpPr/>
          <p:nvPr/>
        </p:nvSpPr>
        <p:spPr>
          <a:xfrm>
            <a:off x="8200224" y="2267396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Light</a:t>
            </a:r>
          </a:p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65D7EB7-E9D3-44F5-9B0D-9BD2893CCA65}"/>
              </a:ext>
            </a:extLst>
          </p:cNvPr>
          <p:cNvSpPr txBox="1"/>
          <p:nvPr/>
        </p:nvSpPr>
        <p:spPr>
          <a:xfrm>
            <a:off x="8111943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Start</a:t>
            </a:r>
            <a:endParaRPr lang="ko-KR" altLang="en-US" dirty="0"/>
          </a:p>
        </p:txBody>
      </p:sp>
      <p:sp>
        <p:nvSpPr>
          <p:cNvPr id="22" name="타원 21">
            <a:extLst>
              <a:ext uri="{FF2B5EF4-FFF2-40B4-BE49-F238E27FC236}">
                <a16:creationId xmlns:a16="http://schemas.microsoft.com/office/drawing/2014/main" id="{4652489E-0E6F-481C-B4F8-B0E3EE7543C4}"/>
              </a:ext>
            </a:extLst>
          </p:cNvPr>
          <p:cNvSpPr/>
          <p:nvPr/>
        </p:nvSpPr>
        <p:spPr>
          <a:xfrm>
            <a:off x="9303119" y="2261275"/>
            <a:ext cx="827363" cy="82736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Button</a:t>
            </a:r>
            <a:endParaRPr lang="ko-KR" altLang="en-US" sz="1000" dirty="0"/>
          </a:p>
        </p:txBody>
      </p:sp>
      <p:sp>
        <p:nvSpPr>
          <p:cNvPr id="23" name="타원 22">
            <a:extLst>
              <a:ext uri="{FF2B5EF4-FFF2-40B4-BE49-F238E27FC236}">
                <a16:creationId xmlns:a16="http://schemas.microsoft.com/office/drawing/2014/main" id="{0CC05E2C-C1F3-4F4D-B113-9BECE8104302}"/>
              </a:ext>
            </a:extLst>
          </p:cNvPr>
          <p:cNvSpPr/>
          <p:nvPr/>
        </p:nvSpPr>
        <p:spPr>
          <a:xfrm>
            <a:off x="10448517" y="2107266"/>
            <a:ext cx="1164070" cy="1135380"/>
          </a:xfrm>
          <a:prstGeom prst="ellipse">
            <a:avLst/>
          </a:prstGeom>
          <a:solidFill>
            <a:srgbClr val="FFFF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endParaRPr lang="ko-KR" altLang="en-US" sz="2000" dirty="0">
              <a:solidFill>
                <a:srgbClr val="FF0000"/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CA5C348-FC64-4DA6-A08D-164CC91B66FF}"/>
              </a:ext>
            </a:extLst>
          </p:cNvPr>
          <p:cNvSpPr txBox="1"/>
          <p:nvPr/>
        </p:nvSpPr>
        <p:spPr>
          <a:xfrm>
            <a:off x="9214838" y="3374814"/>
            <a:ext cx="100392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Stop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B187E06-E2A4-40B9-B551-EDD7BB877338}"/>
              </a:ext>
            </a:extLst>
          </p:cNvPr>
          <p:cNvSpPr txBox="1"/>
          <p:nvPr/>
        </p:nvSpPr>
        <p:spPr>
          <a:xfrm>
            <a:off x="4231261" y="1771333"/>
            <a:ext cx="800603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Manu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E3DD17A-1C82-4AA8-BB9E-0558639E3EEE}"/>
              </a:ext>
            </a:extLst>
          </p:cNvPr>
          <p:cNvSpPr txBox="1"/>
          <p:nvPr/>
        </p:nvSpPr>
        <p:spPr>
          <a:xfrm>
            <a:off x="4993576" y="1771333"/>
            <a:ext cx="695899" cy="369332"/>
          </a:xfrm>
          <a:prstGeom prst="rect">
            <a:avLst/>
          </a:prstGeom>
          <a:noFill/>
        </p:spPr>
        <p:txBody>
          <a:bodyPr wrap="square" rtlCol="0" anchor="ctr" anchorCtr="1">
            <a:spAutoFit/>
          </a:bodyPr>
          <a:lstStyle/>
          <a:p>
            <a:r>
              <a:rPr lang="en-US" altLang="ko-KR" dirty="0"/>
              <a:t>Auto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569481" y="4147329"/>
            <a:ext cx="894599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dirty="0"/>
              <a:t>When problem occur, press stop button</a:t>
            </a:r>
          </a:p>
          <a:p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After problem is solved, switch the mode into Manu </a:t>
            </a:r>
          </a:p>
          <a:p>
            <a:pPr marL="342900" indent="-342900">
              <a:buAutoNum type="arabicParenR"/>
            </a:pPr>
            <a:r>
              <a:rPr lang="en-US" altLang="ko-KR" dirty="0"/>
              <a:t>Press Ready</a:t>
            </a:r>
          </a:p>
          <a:p>
            <a:pPr marL="342900" indent="-342900">
              <a:buAutoNum type="arabicParenR"/>
            </a:pPr>
            <a:r>
              <a:rPr lang="en-US" altLang="ko-KR" dirty="0"/>
              <a:t>Check Home position signal.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If Home position is lighted up, press Ready.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Press start button. So equipment start running.</a:t>
            </a:r>
          </a:p>
        </p:txBody>
      </p:sp>
    </p:spTree>
    <p:extLst>
      <p:ext uri="{BB962C8B-B14F-4D97-AF65-F5344CB8AC3E}">
        <p14:creationId xmlns:p14="http://schemas.microsoft.com/office/powerpoint/2010/main" val="10834516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HW Panel Control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FD1BA40-D1AE-429E-A112-47378D40F9C6}"/>
              </a:ext>
            </a:extLst>
          </p:cNvPr>
          <p:cNvSpPr txBox="1"/>
          <p:nvPr/>
        </p:nvSpPr>
        <p:spPr>
          <a:xfrm>
            <a:off x="6243889" y="1469368"/>
            <a:ext cx="5871911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400" dirty="0" err="1"/>
              <a:t>서보</a:t>
            </a:r>
            <a:r>
              <a:rPr lang="ko-KR" altLang="en-US" sz="1400" dirty="0"/>
              <a:t> 전원 연결 </a:t>
            </a:r>
            <a:endParaRPr lang="en-US" altLang="ko-KR" sz="1400" dirty="0"/>
          </a:p>
          <a:p>
            <a:r>
              <a:rPr lang="en-US" altLang="ko-KR" sz="1400" dirty="0"/>
              <a:t>MC </a:t>
            </a:r>
            <a:r>
              <a:rPr lang="ko-KR" altLang="en-US" sz="1400" dirty="0"/>
              <a:t>확인 주황색 버튼이 들어가 있어야 </a:t>
            </a:r>
            <a:r>
              <a:rPr lang="en-US" altLang="ko-KR" sz="1400" dirty="0"/>
              <a:t>On </a:t>
            </a:r>
            <a:r>
              <a:rPr lang="ko-KR" altLang="en-US" sz="1400" dirty="0"/>
              <a:t>나와있으면 </a:t>
            </a:r>
            <a:r>
              <a:rPr lang="en-US" altLang="ko-KR" sz="1400" dirty="0"/>
              <a:t>Off(</a:t>
            </a:r>
            <a:r>
              <a:rPr lang="ko-KR" altLang="en-US" sz="1400" dirty="0"/>
              <a:t>평평함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에 </a:t>
            </a:r>
            <a:r>
              <a:rPr lang="en-US" altLang="ko-KR" sz="1400" dirty="0"/>
              <a:t>ALE9.1 </a:t>
            </a:r>
            <a:r>
              <a:rPr lang="ko-KR" altLang="en-US" sz="1400" dirty="0"/>
              <a:t>표시 뜸</a:t>
            </a:r>
            <a:endParaRPr lang="en-US" altLang="ko-KR" sz="1400" dirty="0"/>
          </a:p>
          <a:p>
            <a:endParaRPr lang="en-US" altLang="ko-KR" sz="1400" dirty="0"/>
          </a:p>
          <a:p>
            <a:r>
              <a:rPr lang="ko-KR" altLang="en-US" sz="1400" dirty="0"/>
              <a:t>전압이 </a:t>
            </a:r>
            <a:r>
              <a:rPr lang="ko-KR" altLang="en-US" sz="1400" dirty="0" err="1"/>
              <a:t>떨어졌을때</a:t>
            </a:r>
            <a:r>
              <a:rPr lang="ko-KR" altLang="en-US" sz="1400" dirty="0"/>
              <a:t> </a:t>
            </a:r>
            <a:r>
              <a:rPr lang="en-US" altLang="ko-KR" sz="1400" dirty="0"/>
              <a:t>CP </a:t>
            </a:r>
            <a:r>
              <a:rPr lang="ko-KR" altLang="en-US" sz="1400" dirty="0" err="1"/>
              <a:t>껏다</a:t>
            </a:r>
            <a:r>
              <a:rPr lang="ko-KR" altLang="en-US" sz="1400" dirty="0"/>
              <a:t> 킴</a:t>
            </a:r>
            <a:r>
              <a:rPr lang="en-US" altLang="ko-KR" sz="1400" dirty="0"/>
              <a:t>(</a:t>
            </a:r>
            <a:r>
              <a:rPr lang="ko-KR" altLang="en-US" sz="1400" dirty="0"/>
              <a:t>프로그램 </a:t>
            </a:r>
            <a:r>
              <a:rPr lang="ko-KR" altLang="en-US" sz="1400" dirty="0" err="1"/>
              <a:t>껏다킴</a:t>
            </a:r>
            <a:r>
              <a:rPr lang="en-US" altLang="ko-KR" sz="1400" dirty="0"/>
              <a:t>)</a:t>
            </a:r>
          </a:p>
          <a:p>
            <a:r>
              <a:rPr lang="en-US" altLang="ko-KR" sz="1400" dirty="0"/>
              <a:t>Amplifier</a:t>
            </a:r>
            <a:r>
              <a:rPr lang="ko-KR" altLang="en-US" sz="1400" dirty="0"/>
              <a:t> </a:t>
            </a:r>
            <a:r>
              <a:rPr lang="en-US" altLang="ko-KR" sz="1400" dirty="0"/>
              <a:t>Al 10.2 </a:t>
            </a:r>
            <a:r>
              <a:rPr lang="ko-KR" altLang="en-US" sz="1400" dirty="0"/>
              <a:t>표시</a:t>
            </a:r>
            <a:endParaRPr lang="en-US" altLang="ko-KR" sz="1400" dirty="0"/>
          </a:p>
        </p:txBody>
      </p:sp>
      <p:pic>
        <p:nvPicPr>
          <p:cNvPr id="28" name="그림 27">
            <a:extLst>
              <a:ext uri="{FF2B5EF4-FFF2-40B4-BE49-F238E27FC236}">
                <a16:creationId xmlns:a16="http://schemas.microsoft.com/office/drawing/2014/main" id="{69665A6C-055F-45E4-AB57-3A9928DB397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371" r="15043"/>
          <a:stretch/>
        </p:blipFill>
        <p:spPr>
          <a:xfrm rot="5400000">
            <a:off x="-614699" y="2255978"/>
            <a:ext cx="4634996" cy="3086100"/>
          </a:xfrm>
          <a:prstGeom prst="rect">
            <a:avLst/>
          </a:prstGeom>
        </p:spPr>
      </p:pic>
      <p:pic>
        <p:nvPicPr>
          <p:cNvPr id="30" name="그림 29">
            <a:extLst>
              <a:ext uri="{FF2B5EF4-FFF2-40B4-BE49-F238E27FC236}">
                <a16:creationId xmlns:a16="http://schemas.microsoft.com/office/drawing/2014/main" id="{F637125F-A614-4594-ACDE-3717197CE99E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035" t="32415" r="20800" b="6910"/>
          <a:stretch/>
        </p:blipFill>
        <p:spPr>
          <a:xfrm>
            <a:off x="3473171" y="1481530"/>
            <a:ext cx="2543397" cy="4634996"/>
          </a:xfrm>
          <a:prstGeom prst="rect">
            <a:avLst/>
          </a:prstGeom>
        </p:spPr>
      </p:pic>
      <p:sp>
        <p:nvSpPr>
          <p:cNvPr id="31" name="직사각형 30">
            <a:extLst>
              <a:ext uri="{FF2B5EF4-FFF2-40B4-BE49-F238E27FC236}">
                <a16:creationId xmlns:a16="http://schemas.microsoft.com/office/drawing/2014/main" id="{76C568ED-9207-4B0E-8AA8-5AE966CF6D50}"/>
              </a:ext>
            </a:extLst>
          </p:cNvPr>
          <p:cNvSpPr/>
          <p:nvPr/>
        </p:nvSpPr>
        <p:spPr>
          <a:xfrm>
            <a:off x="4744869" y="4057650"/>
            <a:ext cx="465306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234802B-4C92-4553-BE0D-A4B714358897}"/>
              </a:ext>
            </a:extLst>
          </p:cNvPr>
          <p:cNvCxnSpPr>
            <a:cxnSpLocks/>
          </p:cNvCxnSpPr>
          <p:nvPr/>
        </p:nvCxnSpPr>
        <p:spPr>
          <a:xfrm flipH="1">
            <a:off x="5210175" y="1945296"/>
            <a:ext cx="1033713" cy="2119946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직사각형 33">
            <a:extLst>
              <a:ext uri="{FF2B5EF4-FFF2-40B4-BE49-F238E27FC236}">
                <a16:creationId xmlns:a16="http://schemas.microsoft.com/office/drawing/2014/main" id="{819D27F8-02FE-432B-BAF2-77C66661100C}"/>
              </a:ext>
            </a:extLst>
          </p:cNvPr>
          <p:cNvSpPr/>
          <p:nvPr/>
        </p:nvSpPr>
        <p:spPr>
          <a:xfrm>
            <a:off x="5437495" y="4006220"/>
            <a:ext cx="237985" cy="400050"/>
          </a:xfrm>
          <a:prstGeom prst="rect">
            <a:avLst/>
          </a:prstGeom>
          <a:noFill/>
          <a:ln w="381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587F7CC2-A6A1-4B0F-88C4-10CB387B6097}"/>
              </a:ext>
            </a:extLst>
          </p:cNvPr>
          <p:cNvCxnSpPr>
            <a:cxnSpLocks/>
            <a:endCxn id="34" idx="0"/>
          </p:cNvCxnSpPr>
          <p:nvPr/>
        </p:nvCxnSpPr>
        <p:spPr>
          <a:xfrm flipH="1">
            <a:off x="5556488" y="2590800"/>
            <a:ext cx="687400" cy="1415420"/>
          </a:xfrm>
          <a:prstGeom prst="straightConnector1">
            <a:avLst/>
          </a:prstGeom>
          <a:ln w="38100"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57469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C32492-600B-4B05-95CF-915DA479E5E8}"/>
              </a:ext>
            </a:extLst>
          </p:cNvPr>
          <p:cNvSpPr txBox="1"/>
          <p:nvPr/>
        </p:nvSpPr>
        <p:spPr>
          <a:xfrm>
            <a:off x="1007979" y="1270504"/>
            <a:ext cx="7507705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Index</a:t>
            </a:r>
          </a:p>
          <a:p>
            <a:r>
              <a:rPr lang="en-US" altLang="ko-KR" dirty="0"/>
              <a:t>Researchers</a:t>
            </a:r>
          </a:p>
          <a:p>
            <a:r>
              <a:rPr lang="en-US" altLang="ko-KR" dirty="0"/>
              <a:t>Revision History</a:t>
            </a:r>
          </a:p>
          <a:p>
            <a:r>
              <a:rPr lang="en-US" altLang="ko-KR" dirty="0"/>
              <a:t>-terms</a:t>
            </a:r>
          </a:p>
          <a:p>
            <a:r>
              <a:rPr lang="en-US" altLang="ko-KR" dirty="0"/>
              <a:t>Description</a:t>
            </a:r>
          </a:p>
          <a:p>
            <a:r>
              <a:rPr lang="en-US" altLang="ko-KR" dirty="0"/>
              <a:t> - work information</a:t>
            </a:r>
          </a:p>
          <a:p>
            <a:r>
              <a:rPr lang="en-US" altLang="ko-KR" dirty="0"/>
              <a:t> - Inspection specification</a:t>
            </a:r>
          </a:p>
          <a:p>
            <a:r>
              <a:rPr lang="en-US" altLang="ko-KR" dirty="0"/>
              <a:t> - DFD</a:t>
            </a:r>
          </a:p>
          <a:p>
            <a:r>
              <a:rPr lang="en-US" altLang="ko-KR" dirty="0"/>
              <a:t>- flow</a:t>
            </a:r>
          </a:p>
          <a:p>
            <a:r>
              <a:rPr lang="en-US" altLang="ko-KR" dirty="0"/>
              <a:t>- Vision System Design</a:t>
            </a:r>
          </a:p>
          <a:p>
            <a:r>
              <a:rPr lang="en-US" altLang="ko-KR" dirty="0"/>
              <a:t>     - Vision system information</a:t>
            </a:r>
          </a:p>
          <a:p>
            <a:r>
              <a:rPr lang="en-US" altLang="ko-KR" dirty="0"/>
              <a:t> - Equipment Design</a:t>
            </a:r>
          </a:p>
          <a:p>
            <a:r>
              <a:rPr lang="en-US" altLang="ko-KR" dirty="0"/>
              <a:t>     - H/w Design</a:t>
            </a:r>
          </a:p>
          <a:p>
            <a:r>
              <a:rPr lang="en-US" altLang="ko-KR" dirty="0"/>
              <a:t>     - H/W information</a:t>
            </a:r>
          </a:p>
          <a:p>
            <a:r>
              <a:rPr lang="en-US" altLang="ko-KR" dirty="0"/>
              <a:t> - Factory Design</a:t>
            </a:r>
          </a:p>
          <a:p>
            <a:r>
              <a:rPr lang="en-US" altLang="ko-KR" dirty="0"/>
              <a:t>Policy</a:t>
            </a:r>
          </a:p>
          <a:p>
            <a:r>
              <a:rPr lang="en-US" altLang="ko-KR" dirty="0"/>
              <a:t> - Directory</a:t>
            </a:r>
          </a:p>
          <a:p>
            <a:r>
              <a:rPr lang="en-US" altLang="ko-KR" dirty="0"/>
              <a:t>Set up Process</a:t>
            </a:r>
          </a:p>
          <a:p>
            <a:r>
              <a:rPr lang="en-US" altLang="ko-KR" dirty="0"/>
              <a:t>List of Screen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C0A847A5-8CF1-4123-BDA7-9A551383361C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*Index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574559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0_Level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75" idx="6"/>
            <a:endCxn id="63" idx="1"/>
          </p:cNvCxnSpPr>
          <p:nvPr/>
        </p:nvCxnSpPr>
        <p:spPr>
          <a:xfrm>
            <a:off x="6439113" y="3658316"/>
            <a:ext cx="2546368" cy="1154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75" idx="6"/>
            <a:endCxn id="57" idx="1"/>
          </p:cNvCxnSpPr>
          <p:nvPr/>
        </p:nvCxnSpPr>
        <p:spPr>
          <a:xfrm>
            <a:off x="6439113" y="3658316"/>
            <a:ext cx="2363488" cy="6536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75" idx="6"/>
            <a:endCxn id="67" idx="1"/>
          </p:cNvCxnSpPr>
          <p:nvPr/>
        </p:nvCxnSpPr>
        <p:spPr>
          <a:xfrm flipV="1">
            <a:off x="6439113" y="3135809"/>
            <a:ext cx="2324771" cy="52250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802601" y="4142697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985481" y="3604484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123010" y="3480067"/>
            <a:ext cx="974856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763884" y="2833196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Equipment Output</a:t>
            </a:r>
            <a:endParaRPr lang="ko-KR" altLang="en-US" dirty="0"/>
          </a:p>
        </p:txBody>
      </p: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073F457F-6659-4EAA-B995-E7682B8056F5}"/>
              </a:ext>
            </a:extLst>
          </p:cNvPr>
          <p:cNvGrpSpPr/>
          <p:nvPr/>
        </p:nvGrpSpPr>
        <p:grpSpPr>
          <a:xfrm>
            <a:off x="5179556" y="3030384"/>
            <a:ext cx="1272166" cy="1232850"/>
            <a:chOff x="4963829" y="3152146"/>
            <a:chExt cx="1038998" cy="1006888"/>
          </a:xfrm>
        </p:grpSpPr>
        <p:sp>
          <p:nvSpPr>
            <p:cNvPr id="75" name="타원 74">
              <a:extLst>
                <a:ext uri="{FF2B5EF4-FFF2-40B4-BE49-F238E27FC236}">
                  <a16:creationId xmlns:a16="http://schemas.microsoft.com/office/drawing/2014/main" id="{F7498C90-F8A7-4FA8-8757-72C9750C5C83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Equipment</a:t>
              </a:r>
              <a:endParaRPr lang="ko-KR" altLang="en-US" sz="1400" dirty="0"/>
            </a:p>
          </p:txBody>
        </p:sp>
        <p:sp>
          <p:nvSpPr>
            <p:cNvPr id="76" name="현 75">
              <a:extLst>
                <a:ext uri="{FF2B5EF4-FFF2-40B4-BE49-F238E27FC236}">
                  <a16:creationId xmlns:a16="http://schemas.microsoft.com/office/drawing/2014/main" id="{760C6413-94E6-4B37-9A55-0DBC96B2E31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554026"/>
                <a:gd name="adj2" fmla="val 19880686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55F71864-3FA2-4415-ACEA-A5E126DB9B6D}"/>
                </a:ext>
              </a:extLst>
            </p:cNvPr>
            <p:cNvSpPr txBox="1"/>
            <p:nvPr/>
          </p:nvSpPr>
          <p:spPr>
            <a:xfrm>
              <a:off x="4991934" y="3193110"/>
              <a:ext cx="1010893" cy="184666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200" dirty="0">
                  <a:solidFill>
                    <a:schemeClr val="bg1"/>
                  </a:solidFill>
                </a:rPr>
                <a:t>0.0</a:t>
              </a:r>
              <a:endParaRPr lang="ko-KR" altLang="en-US" sz="12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4" name="그룹 83">
            <a:extLst>
              <a:ext uri="{FF2B5EF4-FFF2-40B4-BE49-F238E27FC236}">
                <a16:creationId xmlns:a16="http://schemas.microsoft.com/office/drawing/2014/main" id="{F40B9DC1-88E1-4D67-A25B-FEEDF33F968D}"/>
              </a:ext>
            </a:extLst>
          </p:cNvPr>
          <p:cNvGrpSpPr/>
          <p:nvPr/>
        </p:nvGrpSpPr>
        <p:grpSpPr>
          <a:xfrm>
            <a:off x="4926154" y="2081550"/>
            <a:ext cx="1102754" cy="340659"/>
            <a:chOff x="4385114" y="3628698"/>
            <a:chExt cx="959224" cy="340659"/>
          </a:xfrm>
        </p:grpSpPr>
        <p:cxnSp>
          <p:nvCxnSpPr>
            <p:cNvPr id="85" name="직선 연결선 84">
              <a:extLst>
                <a:ext uri="{FF2B5EF4-FFF2-40B4-BE49-F238E27FC236}">
                  <a16:creationId xmlns:a16="http://schemas.microsoft.com/office/drawing/2014/main" id="{425C75BD-AD7C-4593-9582-2DB7C87C70F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직선 연결선 85">
              <a:extLst>
                <a:ext uri="{FF2B5EF4-FFF2-40B4-BE49-F238E27FC236}">
                  <a16:creationId xmlns:a16="http://schemas.microsoft.com/office/drawing/2014/main" id="{13996436-759D-4ED0-BB6E-7DF7E402D381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7" name="TextBox 86">
              <a:extLst>
                <a:ext uri="{FF2B5EF4-FFF2-40B4-BE49-F238E27FC236}">
                  <a16:creationId xmlns:a16="http://schemas.microsoft.com/office/drawing/2014/main" id="{50D566A0-82E5-4C14-9C93-0C861E4239D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88" name="직선 화살표 연결선 87">
            <a:extLst>
              <a:ext uri="{FF2B5EF4-FFF2-40B4-BE49-F238E27FC236}">
                <a16:creationId xmlns:a16="http://schemas.microsoft.com/office/drawing/2014/main" id="{56D0BB98-E4D1-4B19-97B3-383FE4508158}"/>
              </a:ext>
            </a:extLst>
          </p:cNvPr>
          <p:cNvCxnSpPr>
            <a:cxnSpLocks/>
            <a:stCxn id="87" idx="2"/>
          </p:cNvCxnSpPr>
          <p:nvPr/>
        </p:nvCxnSpPr>
        <p:spPr>
          <a:xfrm>
            <a:off x="5477531" y="2389327"/>
            <a:ext cx="373628" cy="64105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FFA083A-074B-446A-86AD-2B0C19EE9E31}"/>
              </a:ext>
            </a:extLst>
          </p:cNvPr>
          <p:cNvSpPr txBox="1"/>
          <p:nvPr/>
        </p:nvSpPr>
        <p:spPr>
          <a:xfrm>
            <a:off x="4627033" y="2502893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Configuration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grpSp>
        <p:nvGrpSpPr>
          <p:cNvPr id="93" name="그룹 92">
            <a:extLst>
              <a:ext uri="{FF2B5EF4-FFF2-40B4-BE49-F238E27FC236}">
                <a16:creationId xmlns:a16="http://schemas.microsoft.com/office/drawing/2014/main" id="{F828FEC4-7CA8-4EE4-97D7-B10B208F51EC}"/>
              </a:ext>
            </a:extLst>
          </p:cNvPr>
          <p:cNvGrpSpPr/>
          <p:nvPr/>
        </p:nvGrpSpPr>
        <p:grpSpPr>
          <a:xfrm>
            <a:off x="6507684" y="2074204"/>
            <a:ext cx="1102754" cy="340659"/>
            <a:chOff x="4385114" y="3628698"/>
            <a:chExt cx="959224" cy="340659"/>
          </a:xfrm>
        </p:grpSpPr>
        <p:cxnSp>
          <p:nvCxnSpPr>
            <p:cNvPr id="94" name="직선 연결선 93">
              <a:extLst>
                <a:ext uri="{FF2B5EF4-FFF2-40B4-BE49-F238E27FC236}">
                  <a16:creationId xmlns:a16="http://schemas.microsoft.com/office/drawing/2014/main" id="{592AEDB7-E784-41BB-B119-6A249D8D6A37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직선 연결선 94">
              <a:extLst>
                <a:ext uri="{FF2B5EF4-FFF2-40B4-BE49-F238E27FC236}">
                  <a16:creationId xmlns:a16="http://schemas.microsoft.com/office/drawing/2014/main" id="{2A9599EF-4E8C-4911-9ED4-C5ED8EE5FF8F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6" name="TextBox 95">
              <a:extLst>
                <a:ext uri="{FF2B5EF4-FFF2-40B4-BE49-F238E27FC236}">
                  <a16:creationId xmlns:a16="http://schemas.microsoft.com/office/drawing/2014/main" id="{8FACA528-9CA8-4688-8502-A7D1D53CD14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json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97" name="직선 화살표 연결선 96">
            <a:extLst>
              <a:ext uri="{FF2B5EF4-FFF2-40B4-BE49-F238E27FC236}">
                <a16:creationId xmlns:a16="http://schemas.microsoft.com/office/drawing/2014/main" id="{573FA465-2A3D-40B5-81E2-332F653C6B9C}"/>
              </a:ext>
            </a:extLst>
          </p:cNvPr>
          <p:cNvCxnSpPr>
            <a:cxnSpLocks/>
            <a:stCxn id="96" idx="2"/>
          </p:cNvCxnSpPr>
          <p:nvPr/>
        </p:nvCxnSpPr>
        <p:spPr>
          <a:xfrm flipH="1">
            <a:off x="5831958" y="2381981"/>
            <a:ext cx="1227103" cy="66563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63D01096-7886-4261-8AE6-8959C00BE666}"/>
              </a:ext>
            </a:extLst>
          </p:cNvPr>
          <p:cNvSpPr txBox="1"/>
          <p:nvPr/>
        </p:nvSpPr>
        <p:spPr>
          <a:xfrm>
            <a:off x="6223729" y="2495662"/>
            <a:ext cx="1297575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Model </a:t>
            </a:r>
            <a:r>
              <a:rPr lang="en-US" altLang="ko-KR" sz="1200" dirty="0" err="1">
                <a:solidFill>
                  <a:srgbClr val="2F8D46"/>
                </a:solidFill>
              </a:rPr>
              <a:t>recirpy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E52D89CC-8DF4-4921-BD61-804F6DC721F2}"/>
              </a:ext>
            </a:extLst>
          </p:cNvPr>
          <p:cNvSpPr/>
          <p:nvPr/>
        </p:nvSpPr>
        <p:spPr>
          <a:xfrm>
            <a:off x="2250084" y="2338779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Barcode</a:t>
            </a:r>
          </a:p>
          <a:p>
            <a:pPr algn="ctr"/>
            <a:r>
              <a:rPr lang="en-US" altLang="ko-KR" dirty="0"/>
              <a:t>Reader</a:t>
            </a:r>
            <a:endParaRPr lang="ko-KR" altLang="en-US" dirty="0"/>
          </a:p>
        </p:txBody>
      </p: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4173C216-0A1A-427D-A5AE-3610BDC6520D}"/>
              </a:ext>
            </a:extLst>
          </p:cNvPr>
          <p:cNvCxnSpPr>
            <a:cxnSpLocks/>
            <a:stCxn id="39" idx="3"/>
            <a:endCxn id="75" idx="2"/>
          </p:cNvCxnSpPr>
          <p:nvPr/>
        </p:nvCxnSpPr>
        <p:spPr>
          <a:xfrm>
            <a:off x="3709143" y="2641392"/>
            <a:ext cx="1470413" cy="101692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A43E457-FD51-4650-B27E-2174135375D6}"/>
              </a:ext>
            </a:extLst>
          </p:cNvPr>
          <p:cNvSpPr txBox="1"/>
          <p:nvPr/>
        </p:nvSpPr>
        <p:spPr>
          <a:xfrm>
            <a:off x="3948531" y="2941344"/>
            <a:ext cx="665419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Work ID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47" name="직사각형 46">
            <a:extLst>
              <a:ext uri="{FF2B5EF4-FFF2-40B4-BE49-F238E27FC236}">
                <a16:creationId xmlns:a16="http://schemas.microsoft.com/office/drawing/2014/main" id="{2C731924-B547-4CD1-985C-0B3F7AEE824E}"/>
              </a:ext>
            </a:extLst>
          </p:cNvPr>
          <p:cNvSpPr/>
          <p:nvPr/>
        </p:nvSpPr>
        <p:spPr>
          <a:xfrm>
            <a:off x="2267381" y="3729800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3CB42818-F5AA-42E1-B9C7-943A31F95BC5}"/>
              </a:ext>
            </a:extLst>
          </p:cNvPr>
          <p:cNvCxnSpPr>
            <a:cxnSpLocks/>
            <a:stCxn id="47" idx="3"/>
            <a:endCxn id="75" idx="2"/>
          </p:cNvCxnSpPr>
          <p:nvPr/>
        </p:nvCxnSpPr>
        <p:spPr>
          <a:xfrm flipV="1">
            <a:off x="3726440" y="3658316"/>
            <a:ext cx="1453116" cy="37409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C224A9F4-BC15-46A8-948C-02392BABA721}"/>
              </a:ext>
            </a:extLst>
          </p:cNvPr>
          <p:cNvSpPr txBox="1"/>
          <p:nvPr/>
        </p:nvSpPr>
        <p:spPr>
          <a:xfrm>
            <a:off x="4073462" y="3717404"/>
            <a:ext cx="665419" cy="27699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Image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6521003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1_Level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02" idx="6"/>
            <a:endCxn id="63" idx="1"/>
          </p:cNvCxnSpPr>
          <p:nvPr/>
        </p:nvCxnSpPr>
        <p:spPr>
          <a:xfrm>
            <a:off x="7124700" y="3468834"/>
            <a:ext cx="2144498" cy="13340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02" idx="6"/>
            <a:endCxn id="57" idx="1"/>
          </p:cNvCxnSpPr>
          <p:nvPr/>
        </p:nvCxnSpPr>
        <p:spPr>
          <a:xfrm>
            <a:off x="7124700" y="3468834"/>
            <a:ext cx="1961618" cy="67161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02" idx="6"/>
            <a:endCxn id="67" idx="1"/>
          </p:cNvCxnSpPr>
          <p:nvPr/>
        </p:nvCxnSpPr>
        <p:spPr>
          <a:xfrm flipV="1">
            <a:off x="7124700" y="3007478"/>
            <a:ext cx="2109794" cy="46135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9086318" y="397116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9269198" y="3432956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717029" y="3201808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9234494" y="2748062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grpSp>
        <p:nvGrpSpPr>
          <p:cNvPr id="97" name="그룹 96">
            <a:extLst>
              <a:ext uri="{FF2B5EF4-FFF2-40B4-BE49-F238E27FC236}">
                <a16:creationId xmlns:a16="http://schemas.microsoft.com/office/drawing/2014/main" id="{3579EB67-86EA-44CB-AEA5-2F18B833684E}"/>
              </a:ext>
            </a:extLst>
          </p:cNvPr>
          <p:cNvGrpSpPr/>
          <p:nvPr/>
        </p:nvGrpSpPr>
        <p:grpSpPr>
          <a:xfrm>
            <a:off x="3059822" y="2897703"/>
            <a:ext cx="1028700" cy="1006888"/>
            <a:chOff x="4963829" y="3152146"/>
            <a:chExt cx="1028700" cy="1006888"/>
          </a:xfrm>
        </p:grpSpPr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AC7C40FA-DF0D-449B-855E-55706738015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In put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99" name="현 98">
              <a:extLst>
                <a:ext uri="{FF2B5EF4-FFF2-40B4-BE49-F238E27FC236}">
                  <a16:creationId xmlns:a16="http://schemas.microsoft.com/office/drawing/2014/main" id="{2C94FB06-A25B-4D1D-A0B3-A93920A8E32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2933865"/>
                <a:gd name="adj2" fmla="val 19438032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0CB7CD8B-467B-4EAB-B4DF-4C2E6A35998B}"/>
                </a:ext>
              </a:extLst>
            </p:cNvPr>
            <p:cNvSpPr txBox="1"/>
            <p:nvPr/>
          </p:nvSpPr>
          <p:spPr>
            <a:xfrm>
              <a:off x="4972884" y="31613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1.0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그룹 100">
            <a:extLst>
              <a:ext uri="{FF2B5EF4-FFF2-40B4-BE49-F238E27FC236}">
                <a16:creationId xmlns:a16="http://schemas.microsoft.com/office/drawing/2014/main" id="{C03A11D8-2B06-4FDA-A247-76BCDF89D0E4}"/>
              </a:ext>
            </a:extLst>
          </p:cNvPr>
          <p:cNvGrpSpPr/>
          <p:nvPr/>
        </p:nvGrpSpPr>
        <p:grpSpPr>
          <a:xfrm>
            <a:off x="6096000" y="2952506"/>
            <a:ext cx="1032648" cy="1010374"/>
            <a:chOff x="4963829" y="3148660"/>
            <a:chExt cx="1032648" cy="1010374"/>
          </a:xfrm>
        </p:grpSpPr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14BF5ADC-C564-42BC-844B-F3134A0459A8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1400" dirty="0"/>
                <a:t>Main Machine</a:t>
              </a:r>
            </a:p>
            <a:p>
              <a:pPr algn="ctr"/>
              <a:r>
                <a:rPr lang="en-US" altLang="ko-KR" sz="1400" dirty="0"/>
                <a:t>System</a:t>
              </a:r>
              <a:endParaRPr lang="ko-KR" altLang="en-US" sz="1400" dirty="0"/>
            </a:p>
          </p:txBody>
        </p:sp>
        <p:sp>
          <p:nvSpPr>
            <p:cNvPr id="103" name="현 102">
              <a:extLst>
                <a:ext uri="{FF2B5EF4-FFF2-40B4-BE49-F238E27FC236}">
                  <a16:creationId xmlns:a16="http://schemas.microsoft.com/office/drawing/2014/main" id="{F2AFE92E-0AC5-4674-B004-58404715107A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1400" dirty="0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E89D25C7-54EA-47E5-83C4-62839DCB59EA}"/>
                </a:ext>
              </a:extLst>
            </p:cNvPr>
            <p:cNvSpPr txBox="1"/>
            <p:nvPr/>
          </p:nvSpPr>
          <p:spPr>
            <a:xfrm>
              <a:off x="4985584" y="3148660"/>
              <a:ext cx="1010893" cy="16158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chemeClr val="bg1"/>
                  </a:solidFill>
                </a:rPr>
                <a:t>2.0</a:t>
              </a:r>
              <a:endParaRPr lang="ko-KR" altLang="en-US" sz="1050" dirty="0">
                <a:solidFill>
                  <a:schemeClr val="bg1"/>
                </a:solidFill>
              </a:endParaRPr>
            </a:p>
          </p:txBody>
        </p:sp>
      </p:grp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1295852" y="3397970"/>
            <a:ext cx="902830" cy="316173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work</a:t>
            </a:r>
            <a:endParaRPr lang="ko-KR" altLang="en-US" sz="16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112" idx="3"/>
            <a:endCxn id="98" idx="2"/>
          </p:cNvCxnSpPr>
          <p:nvPr/>
        </p:nvCxnSpPr>
        <p:spPr>
          <a:xfrm flipV="1">
            <a:off x="2198682" y="3410545"/>
            <a:ext cx="861140" cy="1455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98" idx="6"/>
            <a:endCxn id="102" idx="2"/>
          </p:cNvCxnSpPr>
          <p:nvPr/>
        </p:nvCxnSpPr>
        <p:spPr>
          <a:xfrm>
            <a:off x="4088522" y="3410545"/>
            <a:ext cx="2007478" cy="582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25">
            <a:extLst>
              <a:ext uri="{FF2B5EF4-FFF2-40B4-BE49-F238E27FC236}">
                <a16:creationId xmlns:a16="http://schemas.microsoft.com/office/drawing/2014/main" id="{9F6CC947-FCC6-4F66-A5EF-1080C684CDD4}"/>
              </a:ext>
            </a:extLst>
          </p:cNvPr>
          <p:cNvSpPr txBox="1"/>
          <p:nvPr/>
        </p:nvSpPr>
        <p:spPr>
          <a:xfrm>
            <a:off x="4517870" y="3286227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BE9433E-163A-4AEB-816A-F5961A76E930}"/>
              </a:ext>
            </a:extLst>
          </p:cNvPr>
          <p:cNvSpPr/>
          <p:nvPr/>
        </p:nvSpPr>
        <p:spPr>
          <a:xfrm>
            <a:off x="5957741" y="1849934"/>
            <a:ext cx="1459059" cy="60522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Camera</a:t>
            </a:r>
            <a:endParaRPr lang="ko-KR" altLang="en-US" dirty="0"/>
          </a:p>
        </p:txBody>
      </p: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1AE5FC67-CB87-4C61-B612-5E95136ED682}"/>
              </a:ext>
            </a:extLst>
          </p:cNvPr>
          <p:cNvCxnSpPr>
            <a:cxnSpLocks/>
            <a:stCxn id="32" idx="2"/>
            <a:endCxn id="104" idx="0"/>
          </p:cNvCxnSpPr>
          <p:nvPr/>
        </p:nvCxnSpPr>
        <p:spPr>
          <a:xfrm flipH="1">
            <a:off x="6623202" y="2455160"/>
            <a:ext cx="64069" cy="49734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90202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2_Level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53" idx="6"/>
            <a:endCxn id="63" idx="1"/>
          </p:cNvCxnSpPr>
          <p:nvPr/>
        </p:nvCxnSpPr>
        <p:spPr>
          <a:xfrm>
            <a:off x="6476864" y="3476890"/>
            <a:ext cx="1978770" cy="10711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53" idx="6"/>
            <a:endCxn id="57" idx="1"/>
          </p:cNvCxnSpPr>
          <p:nvPr/>
        </p:nvCxnSpPr>
        <p:spPr>
          <a:xfrm>
            <a:off x="6476864" y="3476890"/>
            <a:ext cx="1599040" cy="58237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53" idx="6"/>
            <a:endCxn id="67" idx="1"/>
          </p:cNvCxnSpPr>
          <p:nvPr/>
        </p:nvCxnSpPr>
        <p:spPr>
          <a:xfrm flipV="1">
            <a:off x="6476864" y="2989251"/>
            <a:ext cx="1944066" cy="4876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075904" y="3889989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8455634" y="3414729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6997494" y="3246510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8420930" y="2729835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849474" y="3390347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677492" y="2646326"/>
            <a:ext cx="730207" cy="23513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53" idx="2"/>
          </p:cNvCxnSpPr>
          <p:nvPr/>
        </p:nvCxnSpPr>
        <p:spPr>
          <a:xfrm>
            <a:off x="3161059" y="2881465"/>
            <a:ext cx="2772612" cy="59542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738868" y="2432804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>
            <a:off x="1208180" y="2859848"/>
            <a:ext cx="0" cy="53049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407699" y="2667943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208180" y="3094987"/>
            <a:ext cx="1576199" cy="29536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3400067" y="2704422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922573" y="2968440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815776" y="2613627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689017" y="2183325"/>
            <a:ext cx="2663329" cy="1649576"/>
            <a:chOff x="4612652" y="1118921"/>
            <a:chExt cx="2902998" cy="1790438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79043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670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720793" y="3063309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4622084" y="1995788"/>
            <a:ext cx="3042366" cy="296356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55661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Main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5713563" y="2769286"/>
            <a:ext cx="661353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buffer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70" idx="6"/>
            <a:endCxn id="140" idx="0"/>
          </p:cNvCxnSpPr>
          <p:nvPr/>
        </p:nvCxnSpPr>
        <p:spPr>
          <a:xfrm>
            <a:off x="5525107" y="2537061"/>
            <a:ext cx="519133" cy="26300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40" idx="2"/>
            <a:endCxn id="155" idx="0"/>
          </p:cNvCxnSpPr>
          <p:nvPr/>
        </p:nvCxnSpPr>
        <p:spPr>
          <a:xfrm>
            <a:off x="6044240" y="2961647"/>
            <a:ext cx="167814" cy="252127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2" name="그룹 151">
            <a:extLst>
              <a:ext uri="{FF2B5EF4-FFF2-40B4-BE49-F238E27FC236}">
                <a16:creationId xmlns:a16="http://schemas.microsoft.com/office/drawing/2014/main" id="{8D27B1AD-8A87-44AA-99A7-078A6B05A615}"/>
              </a:ext>
            </a:extLst>
          </p:cNvPr>
          <p:cNvGrpSpPr/>
          <p:nvPr/>
        </p:nvGrpSpPr>
        <p:grpSpPr>
          <a:xfrm>
            <a:off x="5933671" y="3206089"/>
            <a:ext cx="545278" cy="531675"/>
            <a:chOff x="4963829" y="3152146"/>
            <a:chExt cx="1032648" cy="1006888"/>
          </a:xfrm>
        </p:grpSpPr>
        <p:sp>
          <p:nvSpPr>
            <p:cNvPr id="153" name="타원 152">
              <a:extLst>
                <a:ext uri="{FF2B5EF4-FFF2-40B4-BE49-F238E27FC236}">
                  <a16:creationId xmlns:a16="http://schemas.microsoft.com/office/drawing/2014/main" id="{4DB185C9-D2E0-46D3-A9B7-9E0DA0201E9A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processing</a:t>
              </a:r>
              <a:endParaRPr lang="ko-KR" altLang="en-US" sz="600" dirty="0"/>
            </a:p>
          </p:txBody>
        </p:sp>
        <p:sp>
          <p:nvSpPr>
            <p:cNvPr id="154" name="현 153">
              <a:extLst>
                <a:ext uri="{FF2B5EF4-FFF2-40B4-BE49-F238E27FC236}">
                  <a16:creationId xmlns:a16="http://schemas.microsoft.com/office/drawing/2014/main" id="{AB6DE1B6-18CB-48BE-8A41-7DD504EEDAB2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55" name="TextBox 154">
              <a:extLst>
                <a:ext uri="{FF2B5EF4-FFF2-40B4-BE49-F238E27FC236}">
                  <a16:creationId xmlns:a16="http://schemas.microsoft.com/office/drawing/2014/main" id="{B2AAA86A-7C28-4A82-867D-F6AFE80CA67E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7065717" y="5109934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53" idx="5"/>
            <a:endCxn id="159" idx="2"/>
          </p:cNvCxnSpPr>
          <p:nvPr/>
        </p:nvCxnSpPr>
        <p:spPr>
          <a:xfrm>
            <a:off x="6397315" y="3661355"/>
            <a:ext cx="668402" cy="172122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1CE5816F-918C-4253-AEED-2C2E8DB0CE1E}"/>
              </a:ext>
            </a:extLst>
          </p:cNvPr>
          <p:cNvSpPr txBox="1"/>
          <p:nvPr/>
        </p:nvSpPr>
        <p:spPr>
          <a:xfrm>
            <a:off x="6539796" y="4306793"/>
            <a:ext cx="354443" cy="12311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Model Information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6"/>
          </p:cNvCxnSpPr>
          <p:nvPr/>
        </p:nvCxnSpPr>
        <p:spPr>
          <a:xfrm flipH="1">
            <a:off x="7608910" y="4197766"/>
            <a:ext cx="1103077" cy="118480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그룹 68">
            <a:extLst>
              <a:ext uri="{FF2B5EF4-FFF2-40B4-BE49-F238E27FC236}">
                <a16:creationId xmlns:a16="http://schemas.microsoft.com/office/drawing/2014/main" id="{B2F421CC-DFC2-44AD-AD7D-66DED5C1B995}"/>
              </a:ext>
            </a:extLst>
          </p:cNvPr>
          <p:cNvGrpSpPr/>
          <p:nvPr/>
        </p:nvGrpSpPr>
        <p:grpSpPr>
          <a:xfrm>
            <a:off x="4981914" y="2266260"/>
            <a:ext cx="545278" cy="531675"/>
            <a:chOff x="4963829" y="3152146"/>
            <a:chExt cx="1032648" cy="1006888"/>
          </a:xfrm>
        </p:grpSpPr>
        <p:sp>
          <p:nvSpPr>
            <p:cNvPr id="70" name="타원 69">
              <a:extLst>
                <a:ext uri="{FF2B5EF4-FFF2-40B4-BE49-F238E27FC236}">
                  <a16:creationId xmlns:a16="http://schemas.microsoft.com/office/drawing/2014/main" id="{DC5230DF-41A7-4AC0-9662-02670353B01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Image grab processing</a:t>
              </a:r>
              <a:endParaRPr lang="ko-KR" altLang="en-US" sz="600" dirty="0"/>
            </a:p>
          </p:txBody>
        </p:sp>
        <p:sp>
          <p:nvSpPr>
            <p:cNvPr id="71" name="현 70">
              <a:extLst>
                <a:ext uri="{FF2B5EF4-FFF2-40B4-BE49-F238E27FC236}">
                  <a16:creationId xmlns:a16="http://schemas.microsoft.com/office/drawing/2014/main" id="{923FFD64-D782-464E-B47B-24DC5EE86F65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7D20F795-970B-4B38-89E2-38E2E8949927}"/>
                </a:ext>
              </a:extLst>
            </p:cNvPr>
            <p:cNvSpPr txBox="1"/>
            <p:nvPr/>
          </p:nvSpPr>
          <p:spPr>
            <a:xfrm>
              <a:off x="4985583" y="316670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2.1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3" name="그룹 72">
            <a:extLst>
              <a:ext uri="{FF2B5EF4-FFF2-40B4-BE49-F238E27FC236}">
                <a16:creationId xmlns:a16="http://schemas.microsoft.com/office/drawing/2014/main" id="{E6D7903C-AF57-48BF-89D9-64E9AFAEDB28}"/>
              </a:ext>
            </a:extLst>
          </p:cNvPr>
          <p:cNvGrpSpPr/>
          <p:nvPr/>
        </p:nvGrpSpPr>
        <p:grpSpPr>
          <a:xfrm>
            <a:off x="4905467" y="3577579"/>
            <a:ext cx="536111" cy="522737"/>
            <a:chOff x="4963829" y="3152146"/>
            <a:chExt cx="1032648" cy="1006888"/>
          </a:xfrm>
        </p:grpSpPr>
        <p:sp>
          <p:nvSpPr>
            <p:cNvPr id="74" name="타원 73">
              <a:extLst>
                <a:ext uri="{FF2B5EF4-FFF2-40B4-BE49-F238E27FC236}">
                  <a16:creationId xmlns:a16="http://schemas.microsoft.com/office/drawing/2014/main" id="{6F2B4499-B21A-46C3-8DC1-F2FDF2490790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Inspection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75" name="현 74">
              <a:extLst>
                <a:ext uri="{FF2B5EF4-FFF2-40B4-BE49-F238E27FC236}">
                  <a16:creationId xmlns:a16="http://schemas.microsoft.com/office/drawing/2014/main" id="{9B47137C-AD69-4E6E-88EF-A3728BD9C09B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F123C9BC-9938-4FF8-85E8-51CB8C7AF8B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59147E9A-82B5-4CAC-A290-7749DC752FE5}"/>
              </a:ext>
            </a:extLst>
          </p:cNvPr>
          <p:cNvGrpSpPr/>
          <p:nvPr/>
        </p:nvGrpSpPr>
        <p:grpSpPr>
          <a:xfrm>
            <a:off x="5854122" y="4101198"/>
            <a:ext cx="536111" cy="522737"/>
            <a:chOff x="4963829" y="3152146"/>
            <a:chExt cx="1032648" cy="1006888"/>
          </a:xfrm>
        </p:grpSpPr>
        <p:sp>
          <p:nvSpPr>
            <p:cNvPr id="79" name="타원 78">
              <a:extLst>
                <a:ext uri="{FF2B5EF4-FFF2-40B4-BE49-F238E27FC236}">
                  <a16:creationId xmlns:a16="http://schemas.microsoft.com/office/drawing/2014/main" id="{E3A8FC6C-68F7-4BDA-B36B-02E74FD532D5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judge</a:t>
              </a:r>
            </a:p>
            <a:p>
              <a:pPr algn="ctr"/>
              <a:r>
                <a:rPr lang="en-US" altLang="ko-KR" sz="600" dirty="0"/>
                <a:t>setting</a:t>
              </a:r>
              <a:endParaRPr lang="ko-KR" altLang="en-US" sz="600" dirty="0"/>
            </a:p>
          </p:txBody>
        </p:sp>
        <p:sp>
          <p:nvSpPr>
            <p:cNvPr id="80" name="현 79">
              <a:extLst>
                <a:ext uri="{FF2B5EF4-FFF2-40B4-BE49-F238E27FC236}">
                  <a16:creationId xmlns:a16="http://schemas.microsoft.com/office/drawing/2014/main" id="{BC596094-10C4-48D1-AEB6-D2E054112261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2D3A5336-7F88-4BD7-9CD3-A9BF630BA77B}"/>
                </a:ext>
              </a:extLst>
            </p:cNvPr>
            <p:cNvSpPr txBox="1"/>
            <p:nvPr/>
          </p:nvSpPr>
          <p:spPr>
            <a:xfrm>
              <a:off x="4985583" y="3167008"/>
              <a:ext cx="1010894" cy="148208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2.3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95AC7223-6CB2-4C53-9F59-842AC1E633CF}"/>
              </a:ext>
            </a:extLst>
          </p:cNvPr>
          <p:cNvCxnSpPr>
            <a:cxnSpLocks/>
            <a:stCxn id="74" idx="6"/>
            <a:endCxn id="153" idx="3"/>
          </p:cNvCxnSpPr>
          <p:nvPr/>
        </p:nvCxnSpPr>
        <p:spPr>
          <a:xfrm flipV="1">
            <a:off x="5439528" y="3661355"/>
            <a:ext cx="573692" cy="18247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직선 화살표 연결선 83">
            <a:extLst>
              <a:ext uri="{FF2B5EF4-FFF2-40B4-BE49-F238E27FC236}">
                <a16:creationId xmlns:a16="http://schemas.microsoft.com/office/drawing/2014/main" id="{557BF35A-D2FA-4C62-A4E4-B250D80B1CC0}"/>
              </a:ext>
            </a:extLst>
          </p:cNvPr>
          <p:cNvCxnSpPr>
            <a:cxnSpLocks/>
            <a:stCxn id="81" idx="0"/>
            <a:endCxn id="153" idx="4"/>
          </p:cNvCxnSpPr>
          <p:nvPr/>
        </p:nvCxnSpPr>
        <p:spPr>
          <a:xfrm flipV="1">
            <a:off x="6127825" y="3737764"/>
            <a:ext cx="77443" cy="37115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85027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DFD 3_Level DFD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5C48534E-06E1-42BE-A1A9-DE74144B522D}"/>
              </a:ext>
            </a:extLst>
          </p:cNvPr>
          <p:cNvCxnSpPr>
            <a:cxnSpLocks/>
            <a:stCxn id="134" idx="1"/>
            <a:endCxn id="63" idx="3"/>
          </p:cNvCxnSpPr>
          <p:nvPr/>
        </p:nvCxnSpPr>
        <p:spPr>
          <a:xfrm flipH="1">
            <a:off x="3619620" y="3893612"/>
            <a:ext cx="837998" cy="22961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직선 화살표 연결선 42">
            <a:extLst>
              <a:ext uri="{FF2B5EF4-FFF2-40B4-BE49-F238E27FC236}">
                <a16:creationId xmlns:a16="http://schemas.microsoft.com/office/drawing/2014/main" id="{F8BC40FF-A556-4186-AEAF-1F3144925C3B}"/>
              </a:ext>
            </a:extLst>
          </p:cNvPr>
          <p:cNvCxnSpPr>
            <a:cxnSpLocks/>
            <a:stCxn id="134" idx="3"/>
            <a:endCxn id="57" idx="1"/>
          </p:cNvCxnSpPr>
          <p:nvPr/>
        </p:nvCxnSpPr>
        <p:spPr>
          <a:xfrm flipV="1">
            <a:off x="5103827" y="3127231"/>
            <a:ext cx="3238964" cy="76638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직선 화살표 연결선 45">
            <a:extLst>
              <a:ext uri="{FF2B5EF4-FFF2-40B4-BE49-F238E27FC236}">
                <a16:creationId xmlns:a16="http://schemas.microsoft.com/office/drawing/2014/main" id="{C548F109-A964-4FCC-B0E3-655312F029C2}"/>
              </a:ext>
            </a:extLst>
          </p:cNvPr>
          <p:cNvCxnSpPr>
            <a:cxnSpLocks/>
            <a:stCxn id="134" idx="3"/>
            <a:endCxn id="67" idx="1"/>
          </p:cNvCxnSpPr>
          <p:nvPr/>
        </p:nvCxnSpPr>
        <p:spPr>
          <a:xfrm flipV="1">
            <a:off x="5103827" y="2249042"/>
            <a:ext cx="4966533" cy="164457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4" name="그룹 53">
            <a:extLst>
              <a:ext uri="{FF2B5EF4-FFF2-40B4-BE49-F238E27FC236}">
                <a16:creationId xmlns:a16="http://schemas.microsoft.com/office/drawing/2014/main" id="{FCA9B47F-6796-4665-AE80-4231CC75280F}"/>
              </a:ext>
            </a:extLst>
          </p:cNvPr>
          <p:cNvGrpSpPr/>
          <p:nvPr/>
        </p:nvGrpSpPr>
        <p:grpSpPr>
          <a:xfrm>
            <a:off x="8342791" y="2957953"/>
            <a:ext cx="1272166" cy="340659"/>
            <a:chOff x="4385114" y="3628698"/>
            <a:chExt cx="959224" cy="340659"/>
          </a:xfrm>
        </p:grpSpPr>
        <p:cxnSp>
          <p:nvCxnSpPr>
            <p:cNvPr id="55" name="직선 연결선 54">
              <a:extLst>
                <a:ext uri="{FF2B5EF4-FFF2-40B4-BE49-F238E27FC236}">
                  <a16:creationId xmlns:a16="http://schemas.microsoft.com/office/drawing/2014/main" id="{895BCA32-A36D-429D-BA50-1D8E80B2CFA5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연결선 55">
              <a:extLst>
                <a:ext uri="{FF2B5EF4-FFF2-40B4-BE49-F238E27FC236}">
                  <a16:creationId xmlns:a16="http://schemas.microsoft.com/office/drawing/2014/main" id="{DEC85024-C317-4BDE-A988-26A393DA4E65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8A0DE8A1-C3CE-48D5-A80D-EECA8000A3CA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DataBase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60" name="그룹 59">
            <a:extLst>
              <a:ext uri="{FF2B5EF4-FFF2-40B4-BE49-F238E27FC236}">
                <a16:creationId xmlns:a16="http://schemas.microsoft.com/office/drawing/2014/main" id="{23DB418B-B5CE-4DF9-96F5-E7B7655F8F10}"/>
              </a:ext>
            </a:extLst>
          </p:cNvPr>
          <p:cNvGrpSpPr/>
          <p:nvPr/>
        </p:nvGrpSpPr>
        <p:grpSpPr>
          <a:xfrm>
            <a:off x="2958267" y="3953953"/>
            <a:ext cx="661353" cy="340659"/>
            <a:chOff x="4385114" y="3628698"/>
            <a:chExt cx="959224" cy="340659"/>
          </a:xfrm>
        </p:grpSpPr>
        <p:cxnSp>
          <p:nvCxnSpPr>
            <p:cNvPr id="61" name="직선 연결선 60">
              <a:extLst>
                <a:ext uri="{FF2B5EF4-FFF2-40B4-BE49-F238E27FC236}">
                  <a16:creationId xmlns:a16="http://schemas.microsoft.com/office/drawing/2014/main" id="{F14938A1-61C7-4ADC-ADF7-E0F39D6C14CE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연결선 61">
              <a:extLst>
                <a:ext uri="{FF2B5EF4-FFF2-40B4-BE49-F238E27FC236}">
                  <a16:creationId xmlns:a16="http://schemas.microsoft.com/office/drawing/2014/main" id="{188ECB96-A741-48F2-98C8-042DA3094EA4}"/>
                </a:ext>
              </a:extLst>
            </p:cNvPr>
            <p:cNvCxnSpPr/>
            <p:nvPr/>
          </p:nvCxnSpPr>
          <p:spPr>
            <a:xfrm>
              <a:off x="4420972" y="3969357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473B4E97-2AE5-4119-BEF0-4E8019BC0360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276999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dirty="0">
                  <a:solidFill>
                    <a:srgbClr val="2F8D46"/>
                  </a:solidFill>
                </a:rPr>
                <a:t>MES</a:t>
              </a:r>
              <a:endParaRPr lang="ko-KR" altLang="en-US" dirty="0">
                <a:solidFill>
                  <a:srgbClr val="2F8D46"/>
                </a:solidFill>
              </a:endParaRPr>
            </a:p>
          </p:txBody>
        </p: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4871AB4C-84E3-4C25-A2FE-1C21029F203D}"/>
              </a:ext>
            </a:extLst>
          </p:cNvPr>
          <p:cNvSpPr txBox="1"/>
          <p:nvPr/>
        </p:nvSpPr>
        <p:spPr>
          <a:xfrm>
            <a:off x="7296251" y="3312172"/>
            <a:ext cx="787258" cy="369332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Inspected ResultData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7" name="직사각형 66">
            <a:extLst>
              <a:ext uri="{FF2B5EF4-FFF2-40B4-BE49-F238E27FC236}">
                <a16:creationId xmlns:a16="http://schemas.microsoft.com/office/drawing/2014/main" id="{A9236B2B-9B40-4EA0-8FB1-969A6762784C}"/>
              </a:ext>
            </a:extLst>
          </p:cNvPr>
          <p:cNvSpPr/>
          <p:nvPr/>
        </p:nvSpPr>
        <p:spPr>
          <a:xfrm>
            <a:off x="10070360" y="1989626"/>
            <a:ext cx="1272166" cy="518832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600" dirty="0"/>
              <a:t>Equipment Output</a:t>
            </a:r>
            <a:endParaRPr lang="ko-KR" altLang="en-US" sz="1600" dirty="0"/>
          </a:p>
        </p:txBody>
      </p:sp>
      <p:sp>
        <p:nvSpPr>
          <p:cNvPr id="112" name="직사각형 111">
            <a:extLst>
              <a:ext uri="{FF2B5EF4-FFF2-40B4-BE49-F238E27FC236}">
                <a16:creationId xmlns:a16="http://schemas.microsoft.com/office/drawing/2014/main" id="{707FE94F-62D3-4DA0-B806-2CE302FB9966}"/>
              </a:ext>
            </a:extLst>
          </p:cNvPr>
          <p:cNvSpPr/>
          <p:nvPr/>
        </p:nvSpPr>
        <p:spPr>
          <a:xfrm>
            <a:off x="686087" y="3360850"/>
            <a:ext cx="717411" cy="2539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work</a:t>
            </a:r>
            <a:endParaRPr lang="ko-KR" altLang="en-US" sz="1200" dirty="0"/>
          </a:p>
        </p:txBody>
      </p:sp>
      <p:cxnSp>
        <p:nvCxnSpPr>
          <p:cNvPr id="117" name="직선 화살표 연결선 116">
            <a:extLst>
              <a:ext uri="{FF2B5EF4-FFF2-40B4-BE49-F238E27FC236}">
                <a16:creationId xmlns:a16="http://schemas.microsoft.com/office/drawing/2014/main" id="{5311BDAE-0CEA-463B-A506-9ED6D4D02F1A}"/>
              </a:ext>
            </a:extLst>
          </p:cNvPr>
          <p:cNvCxnSpPr>
            <a:cxnSpLocks/>
            <a:stCxn id="32" idx="3"/>
            <a:endCxn id="39" idx="1"/>
          </p:cNvCxnSpPr>
          <p:nvPr/>
        </p:nvCxnSpPr>
        <p:spPr>
          <a:xfrm>
            <a:off x="1540373" y="2341534"/>
            <a:ext cx="730402" cy="2613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1" name="직선 화살표 연결선 120">
            <a:extLst>
              <a:ext uri="{FF2B5EF4-FFF2-40B4-BE49-F238E27FC236}">
                <a16:creationId xmlns:a16="http://schemas.microsoft.com/office/drawing/2014/main" id="{69F832EB-DBD0-441E-82AB-B36C434A3237}"/>
              </a:ext>
            </a:extLst>
          </p:cNvPr>
          <p:cNvCxnSpPr>
            <a:cxnSpLocks/>
            <a:stCxn id="39" idx="3"/>
            <a:endCxn id="134" idx="1"/>
          </p:cNvCxnSpPr>
          <p:nvPr/>
        </p:nvCxnSpPr>
        <p:spPr>
          <a:xfrm>
            <a:off x="3024135" y="2602923"/>
            <a:ext cx="1433483" cy="129068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0D7BCA9E-440F-4165-88D3-D22EEA32554D}"/>
              </a:ext>
            </a:extLst>
          </p:cNvPr>
          <p:cNvSpPr/>
          <p:nvPr/>
        </p:nvSpPr>
        <p:spPr>
          <a:xfrm>
            <a:off x="601749" y="2128012"/>
            <a:ext cx="938624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1200" dirty="0"/>
              <a:t>Work sense</a:t>
            </a:r>
          </a:p>
          <a:p>
            <a:pPr algn="ctr"/>
            <a:r>
              <a:rPr lang="en-US" altLang="ko-KR" sz="1200" dirty="0"/>
              <a:t>sensor</a:t>
            </a:r>
            <a:endParaRPr lang="ko-KR" altLang="en-US" sz="1200" dirty="0"/>
          </a:p>
        </p:txBody>
      </p: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85F9E1D0-EBF7-4B61-A620-04A21682D076}"/>
              </a:ext>
            </a:extLst>
          </p:cNvPr>
          <p:cNvCxnSpPr>
            <a:cxnSpLocks/>
            <a:stCxn id="32" idx="2"/>
            <a:endCxn id="112" idx="0"/>
          </p:cNvCxnSpPr>
          <p:nvPr/>
        </p:nvCxnSpPr>
        <p:spPr>
          <a:xfrm flipH="1">
            <a:off x="1044793" y="2555056"/>
            <a:ext cx="26268" cy="8057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직사각형 38">
            <a:extLst>
              <a:ext uri="{FF2B5EF4-FFF2-40B4-BE49-F238E27FC236}">
                <a16:creationId xmlns:a16="http://schemas.microsoft.com/office/drawing/2014/main" id="{8AA1E0B2-4A2F-40CE-99A4-07948BAB4743}"/>
              </a:ext>
            </a:extLst>
          </p:cNvPr>
          <p:cNvSpPr/>
          <p:nvPr/>
        </p:nvSpPr>
        <p:spPr>
          <a:xfrm>
            <a:off x="2270775" y="2389401"/>
            <a:ext cx="753360" cy="427044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/>
              <a:t>Barcode reader</a:t>
            </a:r>
            <a:endParaRPr lang="ko-KR" altLang="en-US" sz="1200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0D3E7BAF-57BC-4684-8A59-37E538B0A9A4}"/>
              </a:ext>
            </a:extLst>
          </p:cNvPr>
          <p:cNvCxnSpPr>
            <a:cxnSpLocks/>
            <a:stCxn id="39" idx="2"/>
            <a:endCxn id="112" idx="0"/>
          </p:cNvCxnSpPr>
          <p:nvPr/>
        </p:nvCxnSpPr>
        <p:spPr>
          <a:xfrm flipH="1">
            <a:off x="1044793" y="2816445"/>
            <a:ext cx="1602662" cy="544405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TextBox 63">
            <a:extLst>
              <a:ext uri="{FF2B5EF4-FFF2-40B4-BE49-F238E27FC236}">
                <a16:creationId xmlns:a16="http://schemas.microsoft.com/office/drawing/2014/main" id="{A127EEFA-E769-4CD1-A177-1388298FC113}"/>
              </a:ext>
            </a:extLst>
          </p:cNvPr>
          <p:cNvSpPr txBox="1"/>
          <p:nvPr/>
        </p:nvSpPr>
        <p:spPr>
          <a:xfrm>
            <a:off x="6732402" y="3689839"/>
            <a:ext cx="1028700" cy="46166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Barcode</a:t>
            </a:r>
          </a:p>
          <a:p>
            <a:pPr algn="ctr"/>
            <a:r>
              <a:rPr lang="en-US" altLang="ko-KR" sz="1200" dirty="0">
                <a:solidFill>
                  <a:srgbClr val="2F8D46"/>
                </a:solidFill>
              </a:rPr>
              <a:t>information</a:t>
            </a:r>
            <a:endParaRPr lang="ko-KR" altLang="en-US" sz="1200" dirty="0">
              <a:solidFill>
                <a:srgbClr val="2F8D46"/>
              </a:solidFill>
            </a:endParaRP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9EC59B2-3865-4A28-9B14-3D275D28FF32}"/>
              </a:ext>
            </a:extLst>
          </p:cNvPr>
          <p:cNvSpPr txBox="1"/>
          <p:nvPr/>
        </p:nvSpPr>
        <p:spPr>
          <a:xfrm>
            <a:off x="759186" y="2938943"/>
            <a:ext cx="590245" cy="253916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Sense</a:t>
            </a:r>
            <a:endParaRPr lang="ko-KR" altLang="en-US" sz="1050" dirty="0">
              <a:solidFill>
                <a:srgbClr val="2F8D46"/>
              </a:solidFill>
            </a:endParaRP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07AB8E57-F1D7-4929-8A3A-9EEE6C48171A}"/>
              </a:ext>
            </a:extLst>
          </p:cNvPr>
          <p:cNvSpPr txBox="1"/>
          <p:nvPr/>
        </p:nvSpPr>
        <p:spPr>
          <a:xfrm>
            <a:off x="1700752" y="2333701"/>
            <a:ext cx="427731" cy="246221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800" dirty="0">
                <a:solidFill>
                  <a:srgbClr val="2F8D46"/>
                </a:solidFill>
              </a:rPr>
              <a:t>Sensing check</a:t>
            </a:r>
            <a:endParaRPr lang="ko-KR" altLang="en-US" sz="800" dirty="0">
              <a:solidFill>
                <a:srgbClr val="2F8D46"/>
              </a:solidFill>
            </a:endParaRPr>
          </a:p>
        </p:txBody>
      </p:sp>
      <p:grpSp>
        <p:nvGrpSpPr>
          <p:cNvPr id="45" name="그룹 44">
            <a:extLst>
              <a:ext uri="{FF2B5EF4-FFF2-40B4-BE49-F238E27FC236}">
                <a16:creationId xmlns:a16="http://schemas.microsoft.com/office/drawing/2014/main" id="{0D296C0C-527F-45C7-A5CD-3527A8A0DAE0}"/>
              </a:ext>
            </a:extLst>
          </p:cNvPr>
          <p:cNvGrpSpPr/>
          <p:nvPr/>
        </p:nvGrpSpPr>
        <p:grpSpPr>
          <a:xfrm>
            <a:off x="384640" y="1903681"/>
            <a:ext cx="2870184" cy="1820892"/>
            <a:chOff x="4612652" y="1118921"/>
            <a:chExt cx="2902998" cy="1318646"/>
          </a:xfrm>
        </p:grpSpPr>
        <p:sp>
          <p:nvSpPr>
            <p:cNvPr id="38" name="직사각형 37">
              <a:extLst>
                <a:ext uri="{FF2B5EF4-FFF2-40B4-BE49-F238E27FC236}">
                  <a16:creationId xmlns:a16="http://schemas.microsoft.com/office/drawing/2014/main" id="{4AD39789-19AC-4A13-8CCF-725197F5C707}"/>
                </a:ext>
              </a:extLst>
            </p:cNvPr>
            <p:cNvSpPr/>
            <p:nvPr/>
          </p:nvSpPr>
          <p:spPr>
            <a:xfrm>
              <a:off x="4612652" y="1118921"/>
              <a:ext cx="2902998" cy="1318646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15025D31-AB62-4FC3-BFDB-EC8742EEE3F1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76" name="TextBox 75">
              <a:extLst>
                <a:ext uri="{FF2B5EF4-FFF2-40B4-BE49-F238E27FC236}">
                  <a16:creationId xmlns:a16="http://schemas.microsoft.com/office/drawing/2014/main" id="{B5D82034-04C7-4C00-B8D6-415C6577E88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 put Machine System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2" name="TextBox 81">
            <a:extLst>
              <a:ext uri="{FF2B5EF4-FFF2-40B4-BE49-F238E27FC236}">
                <a16:creationId xmlns:a16="http://schemas.microsoft.com/office/drawing/2014/main" id="{334256FD-FED0-485E-8E2E-88E8C0290765}"/>
              </a:ext>
            </a:extLst>
          </p:cNvPr>
          <p:cNvSpPr txBox="1"/>
          <p:nvPr/>
        </p:nvSpPr>
        <p:spPr>
          <a:xfrm>
            <a:off x="1557406" y="3033812"/>
            <a:ext cx="563027" cy="32316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1050" dirty="0">
                <a:solidFill>
                  <a:srgbClr val="2F8D46"/>
                </a:solidFill>
              </a:rPr>
              <a:t>Read Barcode</a:t>
            </a:r>
          </a:p>
        </p:txBody>
      </p:sp>
      <p:grpSp>
        <p:nvGrpSpPr>
          <p:cNvPr id="95" name="그룹 94">
            <a:extLst>
              <a:ext uri="{FF2B5EF4-FFF2-40B4-BE49-F238E27FC236}">
                <a16:creationId xmlns:a16="http://schemas.microsoft.com/office/drawing/2014/main" id="{10D928E2-A58C-4363-AA1D-C78C0D34DD33}"/>
              </a:ext>
            </a:extLst>
          </p:cNvPr>
          <p:cNvGrpSpPr/>
          <p:nvPr/>
        </p:nvGrpSpPr>
        <p:grpSpPr>
          <a:xfrm>
            <a:off x="3822126" y="860281"/>
            <a:ext cx="2176287" cy="1453601"/>
            <a:chOff x="4612652" y="1118921"/>
            <a:chExt cx="2902998" cy="2003257"/>
          </a:xfrm>
        </p:grpSpPr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5D70B07A-B1CC-4122-B8AC-87FEB0616B87}"/>
                </a:ext>
              </a:extLst>
            </p:cNvPr>
            <p:cNvSpPr/>
            <p:nvPr/>
          </p:nvSpPr>
          <p:spPr>
            <a:xfrm>
              <a:off x="4612652" y="1118921"/>
              <a:ext cx="2902998" cy="2003257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5" name="TextBox 104">
              <a:extLst>
                <a:ext uri="{FF2B5EF4-FFF2-40B4-BE49-F238E27FC236}">
                  <a16:creationId xmlns:a16="http://schemas.microsoft.com/office/drawing/2014/main" id="{D22CC759-0D6C-4A3C-8668-4E2CF343DE58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2.1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743D24B0-F565-4810-A1E6-438ED1595288}"/>
                </a:ext>
              </a:extLst>
            </p:cNvPr>
            <p:cNvSpPr txBox="1"/>
            <p:nvPr/>
          </p:nvSpPr>
          <p:spPr>
            <a:xfrm>
              <a:off x="4959350" y="1119631"/>
              <a:ext cx="2556300" cy="24877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Grab Sequence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07" name="직사각형 106">
            <a:extLst>
              <a:ext uri="{FF2B5EF4-FFF2-40B4-BE49-F238E27FC236}">
                <a16:creationId xmlns:a16="http://schemas.microsoft.com/office/drawing/2014/main" id="{D9F9AC65-F830-4DE7-ACC5-BE12A2C02021}"/>
              </a:ext>
            </a:extLst>
          </p:cNvPr>
          <p:cNvSpPr/>
          <p:nvPr/>
        </p:nvSpPr>
        <p:spPr>
          <a:xfrm>
            <a:off x="4023171" y="1928148"/>
            <a:ext cx="427731" cy="82361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work</a:t>
            </a:r>
            <a:endParaRPr lang="ko-KR" altLang="en-US" sz="600" dirty="0"/>
          </a:p>
        </p:txBody>
      </p:sp>
      <p:sp>
        <p:nvSpPr>
          <p:cNvPr id="108" name="직사각형 107">
            <a:extLst>
              <a:ext uri="{FF2B5EF4-FFF2-40B4-BE49-F238E27FC236}">
                <a16:creationId xmlns:a16="http://schemas.microsoft.com/office/drawing/2014/main" id="{8BC8C404-D425-454E-B650-75B140D998F1}"/>
              </a:ext>
            </a:extLst>
          </p:cNvPr>
          <p:cNvSpPr/>
          <p:nvPr/>
        </p:nvSpPr>
        <p:spPr>
          <a:xfrm>
            <a:off x="3970627" y="1432777"/>
            <a:ext cx="480179" cy="20517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Work sense</a:t>
            </a:r>
          </a:p>
          <a:p>
            <a:pPr algn="ctr"/>
            <a:r>
              <a:rPr lang="en-US" altLang="ko-KR" sz="600" dirty="0"/>
              <a:t>sensor</a:t>
            </a:r>
            <a:endParaRPr lang="ko-KR" altLang="en-US" sz="600" dirty="0"/>
          </a:p>
        </p:txBody>
      </p:sp>
      <p:cxnSp>
        <p:nvCxnSpPr>
          <p:cNvPr id="109" name="직선 화살표 연결선 108">
            <a:extLst>
              <a:ext uri="{FF2B5EF4-FFF2-40B4-BE49-F238E27FC236}">
                <a16:creationId xmlns:a16="http://schemas.microsoft.com/office/drawing/2014/main" id="{D4C759A5-2604-4D9E-A703-5337555EABFD}"/>
              </a:ext>
            </a:extLst>
          </p:cNvPr>
          <p:cNvCxnSpPr>
            <a:cxnSpLocks/>
            <a:stCxn id="108" idx="2"/>
            <a:endCxn id="107" idx="0"/>
          </p:cNvCxnSpPr>
          <p:nvPr/>
        </p:nvCxnSpPr>
        <p:spPr>
          <a:xfrm>
            <a:off x="4210717" y="1637954"/>
            <a:ext cx="26320" cy="29019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직사각형 110">
            <a:extLst>
              <a:ext uri="{FF2B5EF4-FFF2-40B4-BE49-F238E27FC236}">
                <a16:creationId xmlns:a16="http://schemas.microsoft.com/office/drawing/2014/main" id="{ABAAAA0F-8BB1-4D69-ACED-EA018B1989D3}"/>
              </a:ext>
            </a:extLst>
          </p:cNvPr>
          <p:cNvSpPr/>
          <p:nvPr/>
        </p:nvSpPr>
        <p:spPr>
          <a:xfrm>
            <a:off x="4910270" y="1479428"/>
            <a:ext cx="329394" cy="1023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camera</a:t>
            </a:r>
            <a:endParaRPr lang="ko-KR" altLang="en-US" sz="600" dirty="0"/>
          </a:p>
        </p:txBody>
      </p:sp>
      <p:cxnSp>
        <p:nvCxnSpPr>
          <p:cNvPr id="113" name="직선 화살표 연결선 112">
            <a:extLst>
              <a:ext uri="{FF2B5EF4-FFF2-40B4-BE49-F238E27FC236}">
                <a16:creationId xmlns:a16="http://schemas.microsoft.com/office/drawing/2014/main" id="{07CABC35-1DEA-461C-BD5E-26B903F10D0B}"/>
              </a:ext>
            </a:extLst>
          </p:cNvPr>
          <p:cNvCxnSpPr>
            <a:cxnSpLocks/>
            <a:stCxn id="108" idx="3"/>
            <a:endCxn id="111" idx="1"/>
          </p:cNvCxnSpPr>
          <p:nvPr/>
        </p:nvCxnSpPr>
        <p:spPr>
          <a:xfrm flipV="1">
            <a:off x="4450806" y="1530592"/>
            <a:ext cx="459464" cy="477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>
            <a:extLst>
              <a:ext uri="{FF2B5EF4-FFF2-40B4-BE49-F238E27FC236}">
                <a16:creationId xmlns:a16="http://schemas.microsoft.com/office/drawing/2014/main" id="{876C9C34-2427-4F93-A007-6C5792A9E231}"/>
              </a:ext>
            </a:extLst>
          </p:cNvPr>
          <p:cNvSpPr txBox="1"/>
          <p:nvPr/>
        </p:nvSpPr>
        <p:spPr>
          <a:xfrm>
            <a:off x="4463676" y="1424955"/>
            <a:ext cx="427731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Sensing check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B8100AA6-0837-41D8-B20F-80863FB19EB0}"/>
              </a:ext>
            </a:extLst>
          </p:cNvPr>
          <p:cNvSpPr txBox="1"/>
          <p:nvPr/>
        </p:nvSpPr>
        <p:spPr>
          <a:xfrm>
            <a:off x="4090226" y="1697202"/>
            <a:ext cx="267206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Sense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cxnSp>
        <p:nvCxnSpPr>
          <p:cNvPr id="116" name="직선 화살표 연결선 115">
            <a:extLst>
              <a:ext uri="{FF2B5EF4-FFF2-40B4-BE49-F238E27FC236}">
                <a16:creationId xmlns:a16="http://schemas.microsoft.com/office/drawing/2014/main" id="{1FDF0929-FE8B-4A2A-86D1-803D92B94D46}"/>
              </a:ext>
            </a:extLst>
          </p:cNvPr>
          <p:cNvCxnSpPr>
            <a:cxnSpLocks/>
            <a:stCxn id="111" idx="2"/>
            <a:endCxn id="107" idx="0"/>
          </p:cNvCxnSpPr>
          <p:nvPr/>
        </p:nvCxnSpPr>
        <p:spPr>
          <a:xfrm flipH="1">
            <a:off x="4237037" y="1581755"/>
            <a:ext cx="837930" cy="346393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TextBox 117">
            <a:extLst>
              <a:ext uri="{FF2B5EF4-FFF2-40B4-BE49-F238E27FC236}">
                <a16:creationId xmlns:a16="http://schemas.microsoft.com/office/drawing/2014/main" id="{36D73E39-BCC5-49A3-9C16-181CE6DEC5EB}"/>
              </a:ext>
            </a:extLst>
          </p:cNvPr>
          <p:cNvSpPr txBox="1"/>
          <p:nvPr/>
        </p:nvSpPr>
        <p:spPr>
          <a:xfrm>
            <a:off x="4478780" y="1718121"/>
            <a:ext cx="354443" cy="61555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400" dirty="0">
                <a:solidFill>
                  <a:srgbClr val="2F8D46"/>
                </a:solidFill>
              </a:rPr>
              <a:t>Take picture</a:t>
            </a:r>
            <a:endParaRPr lang="ko-KR" altLang="en-US" sz="400" dirty="0">
              <a:solidFill>
                <a:srgbClr val="2F8D46"/>
              </a:solidFill>
            </a:endParaRPr>
          </a:p>
        </p:txBody>
      </p:sp>
      <p:grpSp>
        <p:nvGrpSpPr>
          <p:cNvPr id="137" name="그룹 136">
            <a:extLst>
              <a:ext uri="{FF2B5EF4-FFF2-40B4-BE49-F238E27FC236}">
                <a16:creationId xmlns:a16="http://schemas.microsoft.com/office/drawing/2014/main" id="{123CFC92-CD3A-4FFC-A0D4-C90A16DD22CB}"/>
              </a:ext>
            </a:extLst>
          </p:cNvPr>
          <p:cNvGrpSpPr/>
          <p:nvPr/>
        </p:nvGrpSpPr>
        <p:grpSpPr>
          <a:xfrm>
            <a:off x="4179565" y="2676736"/>
            <a:ext cx="1375842" cy="196901"/>
            <a:chOff x="4385114" y="3628698"/>
            <a:chExt cx="959224" cy="196901"/>
          </a:xfrm>
        </p:grpSpPr>
        <p:cxnSp>
          <p:nvCxnSpPr>
            <p:cNvPr id="138" name="직선 연결선 137">
              <a:extLst>
                <a:ext uri="{FF2B5EF4-FFF2-40B4-BE49-F238E27FC236}">
                  <a16:creationId xmlns:a16="http://schemas.microsoft.com/office/drawing/2014/main" id="{C5F2B365-88AA-4154-9D3F-7A8728B8636F}"/>
                </a:ext>
              </a:extLst>
            </p:cNvPr>
            <p:cNvCxnSpPr/>
            <p:nvPr/>
          </p:nvCxnSpPr>
          <p:spPr>
            <a:xfrm>
              <a:off x="4420972" y="3628698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9" name="직선 연결선 138">
              <a:extLst>
                <a:ext uri="{FF2B5EF4-FFF2-40B4-BE49-F238E27FC236}">
                  <a16:creationId xmlns:a16="http://schemas.microsoft.com/office/drawing/2014/main" id="{CF08FAE0-9C0D-4F88-859B-8B55EA0C93C7}"/>
                </a:ext>
              </a:extLst>
            </p:cNvPr>
            <p:cNvCxnSpPr/>
            <p:nvPr/>
          </p:nvCxnSpPr>
          <p:spPr>
            <a:xfrm>
              <a:off x="4416425" y="3825599"/>
              <a:ext cx="887506" cy="0"/>
            </a:xfrm>
            <a:prstGeom prst="line">
              <a:avLst/>
            </a:prstGeom>
            <a:ln>
              <a:solidFill>
                <a:srgbClr val="2F8D46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C4E930A4-F977-4095-86E3-05F65ED2FAB4}"/>
                </a:ext>
              </a:extLst>
            </p:cNvPr>
            <p:cNvSpPr txBox="1"/>
            <p:nvPr/>
          </p:nvSpPr>
          <p:spPr>
            <a:xfrm>
              <a:off x="4385114" y="3659476"/>
              <a:ext cx="959224" cy="161583"/>
            </a:xfrm>
            <a:prstGeom prst="rect">
              <a:avLst/>
            </a:prstGeom>
            <a:noFill/>
          </p:spPr>
          <p:txBody>
            <a:bodyPr wrap="square" tIns="0" bIns="0" rtlCol="0">
              <a:spAutoFit/>
            </a:bodyPr>
            <a:lstStyle/>
            <a:p>
              <a:pPr algn="ctr"/>
              <a:r>
                <a:rPr lang="en-US" altLang="ko-KR" sz="1050" dirty="0">
                  <a:solidFill>
                    <a:srgbClr val="2F8D46"/>
                  </a:solidFill>
                </a:rPr>
                <a:t>Image buffer </a:t>
              </a:r>
              <a:endParaRPr lang="ko-KR" altLang="en-US" sz="1050" dirty="0">
                <a:solidFill>
                  <a:srgbClr val="2F8D46"/>
                </a:solidFill>
              </a:endParaRPr>
            </a:p>
          </p:txBody>
        </p:sp>
      </p:grpSp>
      <p:cxnSp>
        <p:nvCxnSpPr>
          <p:cNvPr id="141" name="직선 화살표 연결선 140">
            <a:extLst>
              <a:ext uri="{FF2B5EF4-FFF2-40B4-BE49-F238E27FC236}">
                <a16:creationId xmlns:a16="http://schemas.microsoft.com/office/drawing/2014/main" id="{AC922B2E-1015-48DB-A075-758EE603531C}"/>
              </a:ext>
            </a:extLst>
          </p:cNvPr>
          <p:cNvCxnSpPr>
            <a:cxnSpLocks/>
            <a:stCxn id="111" idx="2"/>
            <a:endCxn id="140" idx="0"/>
          </p:cNvCxnSpPr>
          <p:nvPr/>
        </p:nvCxnSpPr>
        <p:spPr>
          <a:xfrm flipH="1">
            <a:off x="4867486" y="1581755"/>
            <a:ext cx="207481" cy="1125759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5" name="직선 화살표 연결선 144">
            <a:extLst>
              <a:ext uri="{FF2B5EF4-FFF2-40B4-BE49-F238E27FC236}">
                <a16:creationId xmlns:a16="http://schemas.microsoft.com/office/drawing/2014/main" id="{863771E3-1F9D-4708-B032-51F285799778}"/>
              </a:ext>
            </a:extLst>
          </p:cNvPr>
          <p:cNvCxnSpPr>
            <a:cxnSpLocks/>
            <a:stCxn id="134" idx="0"/>
            <a:endCxn id="140" idx="2"/>
          </p:cNvCxnSpPr>
          <p:nvPr/>
        </p:nvCxnSpPr>
        <p:spPr>
          <a:xfrm flipV="1">
            <a:off x="4780723" y="2869097"/>
            <a:ext cx="86763" cy="95180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40F63746-B70D-47A1-A6A2-CA46C6841619}"/>
              </a:ext>
            </a:extLst>
          </p:cNvPr>
          <p:cNvGrpSpPr/>
          <p:nvPr/>
        </p:nvGrpSpPr>
        <p:grpSpPr>
          <a:xfrm>
            <a:off x="9888526" y="3506617"/>
            <a:ext cx="545278" cy="533516"/>
            <a:chOff x="4963829" y="3148660"/>
            <a:chExt cx="1032648" cy="1010374"/>
          </a:xfrm>
        </p:grpSpPr>
        <p:sp>
          <p:nvSpPr>
            <p:cNvPr id="159" name="타원 158">
              <a:extLst>
                <a:ext uri="{FF2B5EF4-FFF2-40B4-BE49-F238E27FC236}">
                  <a16:creationId xmlns:a16="http://schemas.microsoft.com/office/drawing/2014/main" id="{B5AE1086-43A0-43AB-83BD-693F25F7CC77}"/>
                </a:ext>
              </a:extLst>
            </p:cNvPr>
            <p:cNvSpPr/>
            <p:nvPr/>
          </p:nvSpPr>
          <p:spPr>
            <a:xfrm>
              <a:off x="4963829" y="3170941"/>
              <a:ext cx="1028700" cy="988093"/>
            </a:xfrm>
            <a:prstGeom prst="ellipse">
              <a:avLst/>
            </a:prstGeom>
            <a:solidFill>
              <a:srgbClr val="2F8D46"/>
            </a:solidFill>
            <a:ln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ctr"/>
            <a:lstStyle/>
            <a:p>
              <a:pPr algn="ctr"/>
              <a:r>
                <a:rPr lang="en-US" altLang="ko-KR" sz="600" dirty="0"/>
                <a:t>Searching process</a:t>
              </a:r>
              <a:endParaRPr lang="ko-KR" altLang="en-US" sz="600" dirty="0"/>
            </a:p>
          </p:txBody>
        </p:sp>
        <p:sp>
          <p:nvSpPr>
            <p:cNvPr id="160" name="현 159">
              <a:extLst>
                <a:ext uri="{FF2B5EF4-FFF2-40B4-BE49-F238E27FC236}">
                  <a16:creationId xmlns:a16="http://schemas.microsoft.com/office/drawing/2014/main" id="{FE28AD78-8AFA-4D58-945C-D5800A6085AD}"/>
                </a:ext>
              </a:extLst>
            </p:cNvPr>
            <p:cNvSpPr/>
            <p:nvPr/>
          </p:nvSpPr>
          <p:spPr>
            <a:xfrm>
              <a:off x="4963829" y="3152146"/>
              <a:ext cx="1028700" cy="988092"/>
            </a:xfrm>
            <a:prstGeom prst="chord">
              <a:avLst>
                <a:gd name="adj1" fmla="val 13027328"/>
                <a:gd name="adj2" fmla="val 19419557"/>
              </a:avLst>
            </a:prstGeom>
            <a:solidFill>
              <a:srgbClr val="2F8D46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0" tIns="0" rIns="0" bIns="0" rtlCol="0" anchor="t" anchorCtr="0"/>
            <a:lstStyle/>
            <a:p>
              <a:pPr algn="ctr"/>
              <a:endParaRPr lang="ko-KR" altLang="en-US" sz="800" dirty="0"/>
            </a:p>
          </p:txBody>
        </p:sp>
        <p:sp>
          <p:nvSpPr>
            <p:cNvPr id="161" name="TextBox 160">
              <a:extLst>
                <a:ext uri="{FF2B5EF4-FFF2-40B4-BE49-F238E27FC236}">
                  <a16:creationId xmlns:a16="http://schemas.microsoft.com/office/drawing/2014/main" id="{DC2AA2BB-1EF5-4EB1-9833-B0F9C895C79C}"/>
                </a:ext>
              </a:extLst>
            </p:cNvPr>
            <p:cNvSpPr txBox="1"/>
            <p:nvPr/>
          </p:nvSpPr>
          <p:spPr>
            <a:xfrm>
              <a:off x="4985583" y="3148660"/>
              <a:ext cx="1010894" cy="145717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pPr algn="ctr"/>
              <a:r>
                <a:rPr lang="en-US" altLang="ko-KR" sz="500" dirty="0">
                  <a:solidFill>
                    <a:schemeClr val="bg1"/>
                  </a:solidFill>
                </a:rPr>
                <a:t>2.2</a:t>
              </a:r>
              <a:endParaRPr lang="ko-KR" altLang="en-US" sz="500" dirty="0">
                <a:solidFill>
                  <a:schemeClr val="bg1"/>
                </a:solidFill>
              </a:endParaRPr>
            </a:p>
          </p:txBody>
        </p:sp>
      </p:grpSp>
      <p:cxnSp>
        <p:nvCxnSpPr>
          <p:cNvPr id="162" name="직선 화살표 연결선 161">
            <a:extLst>
              <a:ext uri="{FF2B5EF4-FFF2-40B4-BE49-F238E27FC236}">
                <a16:creationId xmlns:a16="http://schemas.microsoft.com/office/drawing/2014/main" id="{30AD1083-C4F6-42E8-B0FA-A0DF3A1B6397}"/>
              </a:ext>
            </a:extLst>
          </p:cNvPr>
          <p:cNvCxnSpPr>
            <a:cxnSpLocks/>
            <a:stCxn id="134" idx="3"/>
            <a:endCxn id="159" idx="2"/>
          </p:cNvCxnSpPr>
          <p:nvPr/>
        </p:nvCxnSpPr>
        <p:spPr>
          <a:xfrm flipV="1">
            <a:off x="5103827" y="3779258"/>
            <a:ext cx="4784699" cy="114354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직선 화살표 연결선 165">
            <a:extLst>
              <a:ext uri="{FF2B5EF4-FFF2-40B4-BE49-F238E27FC236}">
                <a16:creationId xmlns:a16="http://schemas.microsoft.com/office/drawing/2014/main" id="{5D5A450F-3794-4883-AEF3-A7CCE5E8724D}"/>
              </a:ext>
            </a:extLst>
          </p:cNvPr>
          <p:cNvCxnSpPr>
            <a:cxnSpLocks/>
            <a:stCxn id="57" idx="2"/>
            <a:endCxn id="159" idx="1"/>
          </p:cNvCxnSpPr>
          <p:nvPr/>
        </p:nvCxnSpPr>
        <p:spPr>
          <a:xfrm>
            <a:off x="8978874" y="3265730"/>
            <a:ext cx="989201" cy="329061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344C3450-753A-4EB4-A814-7B37A192A60F}"/>
              </a:ext>
            </a:extLst>
          </p:cNvPr>
          <p:cNvCxnSpPr>
            <a:cxnSpLocks/>
            <a:stCxn id="75" idx="3"/>
            <a:endCxn id="63" idx="1"/>
          </p:cNvCxnSpPr>
          <p:nvPr/>
        </p:nvCxnSpPr>
        <p:spPr>
          <a:xfrm flipV="1">
            <a:off x="2196026" y="4123231"/>
            <a:ext cx="762241" cy="317136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직사각형 74">
            <a:extLst>
              <a:ext uri="{FF2B5EF4-FFF2-40B4-BE49-F238E27FC236}">
                <a16:creationId xmlns:a16="http://schemas.microsoft.com/office/drawing/2014/main" id="{2F48BCDC-7ED2-46B1-9331-0CD469155A44}"/>
              </a:ext>
            </a:extLst>
          </p:cNvPr>
          <p:cNvSpPr/>
          <p:nvPr/>
        </p:nvSpPr>
        <p:spPr>
          <a:xfrm>
            <a:off x="1192373" y="4263144"/>
            <a:ext cx="1003653" cy="35444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Confirm</a:t>
            </a:r>
            <a:r>
              <a:rPr lang="ko-KR" altLang="en-US" sz="1000" dirty="0"/>
              <a:t> </a:t>
            </a:r>
            <a:r>
              <a:rPr lang="en-US" altLang="ko-KR" sz="1000" dirty="0"/>
              <a:t>Model</a:t>
            </a:r>
            <a:r>
              <a:rPr lang="ko-KR" altLang="en-US" sz="1000" dirty="0"/>
              <a:t> </a:t>
            </a:r>
            <a:r>
              <a:rPr lang="en-US" altLang="ko-KR" sz="1000" dirty="0"/>
              <a:t>ID</a:t>
            </a:r>
            <a:r>
              <a:rPr lang="ko-KR" altLang="en-US" sz="1000" dirty="0"/>
              <a:t> </a:t>
            </a:r>
            <a:r>
              <a:rPr lang="en-US" altLang="ko-KR" sz="1000" dirty="0"/>
              <a:t>Ack</a:t>
            </a:r>
            <a:endParaRPr lang="ko-KR" altLang="en-US" sz="1000" dirty="0"/>
          </a:p>
        </p:txBody>
      </p:sp>
      <p:grpSp>
        <p:nvGrpSpPr>
          <p:cNvPr id="78" name="그룹 77">
            <a:extLst>
              <a:ext uri="{FF2B5EF4-FFF2-40B4-BE49-F238E27FC236}">
                <a16:creationId xmlns:a16="http://schemas.microsoft.com/office/drawing/2014/main" id="{30C5F7AC-668F-4711-BF73-E64B60A59DAD}"/>
              </a:ext>
            </a:extLst>
          </p:cNvPr>
          <p:cNvGrpSpPr/>
          <p:nvPr/>
        </p:nvGrpSpPr>
        <p:grpSpPr>
          <a:xfrm>
            <a:off x="118534" y="3930730"/>
            <a:ext cx="2692308" cy="2026096"/>
            <a:chOff x="4612652" y="1118921"/>
            <a:chExt cx="2902998" cy="1539809"/>
          </a:xfrm>
        </p:grpSpPr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019E2D27-04E6-42AB-84D2-202D0E3F1209}"/>
                </a:ext>
              </a:extLst>
            </p:cNvPr>
            <p:cNvSpPr/>
            <p:nvPr/>
          </p:nvSpPr>
          <p:spPr>
            <a:xfrm>
              <a:off x="4612652" y="1118921"/>
              <a:ext cx="2902998" cy="153980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0" name="TextBox 79">
              <a:extLst>
                <a:ext uri="{FF2B5EF4-FFF2-40B4-BE49-F238E27FC236}">
                  <a16:creationId xmlns:a16="http://schemas.microsoft.com/office/drawing/2014/main" id="{1B239BB5-9C42-41E8-B46A-4E165D153337}"/>
                </a:ext>
              </a:extLst>
            </p:cNvPr>
            <p:cNvSpPr txBox="1"/>
            <p:nvPr/>
          </p:nvSpPr>
          <p:spPr>
            <a:xfrm>
              <a:off x="4612652" y="1119327"/>
              <a:ext cx="346698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1   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81" name="TextBox 80">
              <a:extLst>
                <a:ext uri="{FF2B5EF4-FFF2-40B4-BE49-F238E27FC236}">
                  <a16:creationId xmlns:a16="http://schemas.microsoft.com/office/drawing/2014/main" id="{606BECA0-DC89-477B-B186-2B8DAF34613A}"/>
                </a:ext>
              </a:extLst>
            </p:cNvPr>
            <p:cNvSpPr txBox="1"/>
            <p:nvPr/>
          </p:nvSpPr>
          <p:spPr>
            <a:xfrm>
              <a:off x="4959350" y="1119630"/>
              <a:ext cx="2556300" cy="11695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MES receive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86" name="직사각형 85">
            <a:extLst>
              <a:ext uri="{FF2B5EF4-FFF2-40B4-BE49-F238E27FC236}">
                <a16:creationId xmlns:a16="http://schemas.microsoft.com/office/drawing/2014/main" id="{18162C02-9660-4D0B-9BAE-90E3EF922AC9}"/>
              </a:ext>
            </a:extLst>
          </p:cNvPr>
          <p:cNvSpPr/>
          <p:nvPr/>
        </p:nvSpPr>
        <p:spPr>
          <a:xfrm>
            <a:off x="214043" y="4193275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S1F2</a:t>
            </a:r>
            <a:endParaRPr lang="ko-KR" altLang="en-US" sz="900" dirty="0"/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023DCFE2-4896-4E9B-AF0E-8162B014ACEB}"/>
              </a:ext>
            </a:extLst>
          </p:cNvPr>
          <p:cNvSpPr/>
          <p:nvPr/>
        </p:nvSpPr>
        <p:spPr>
          <a:xfrm>
            <a:off x="214043" y="4512566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S1F4</a:t>
            </a:r>
            <a:endParaRPr lang="ko-KR" altLang="en-US" sz="900" dirty="0"/>
          </a:p>
        </p:txBody>
      </p:sp>
      <p:sp>
        <p:nvSpPr>
          <p:cNvPr id="88" name="직사각형 87">
            <a:extLst>
              <a:ext uri="{FF2B5EF4-FFF2-40B4-BE49-F238E27FC236}">
                <a16:creationId xmlns:a16="http://schemas.microsoft.com/office/drawing/2014/main" id="{30F522DF-01BB-42A7-90D6-831BBA8FC55D}"/>
              </a:ext>
            </a:extLst>
          </p:cNvPr>
          <p:cNvSpPr/>
          <p:nvPr/>
        </p:nvSpPr>
        <p:spPr>
          <a:xfrm>
            <a:off x="214043" y="4829469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</a:t>
            </a:r>
            <a:endParaRPr lang="ko-KR" altLang="en-US" sz="900" dirty="0"/>
          </a:p>
        </p:txBody>
      </p:sp>
      <p:sp>
        <p:nvSpPr>
          <p:cNvPr id="89" name="직사각형 88">
            <a:extLst>
              <a:ext uri="{FF2B5EF4-FFF2-40B4-BE49-F238E27FC236}">
                <a16:creationId xmlns:a16="http://schemas.microsoft.com/office/drawing/2014/main" id="{1CE13378-EFEA-4631-AC32-71703472C267}"/>
              </a:ext>
            </a:extLst>
          </p:cNvPr>
          <p:cNvSpPr/>
          <p:nvPr/>
        </p:nvSpPr>
        <p:spPr>
          <a:xfrm>
            <a:off x="214043" y="514649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S2F31</a:t>
            </a:r>
            <a:endParaRPr lang="ko-KR" altLang="en-US" sz="900" dirty="0"/>
          </a:p>
        </p:txBody>
      </p:sp>
      <p:sp>
        <p:nvSpPr>
          <p:cNvPr id="90" name="직사각형 89">
            <a:extLst>
              <a:ext uri="{FF2B5EF4-FFF2-40B4-BE49-F238E27FC236}">
                <a16:creationId xmlns:a16="http://schemas.microsoft.com/office/drawing/2014/main" id="{FB29E57A-BEC7-4A0B-AE09-939E9BAF294B}"/>
              </a:ext>
            </a:extLst>
          </p:cNvPr>
          <p:cNvSpPr/>
          <p:nvPr/>
        </p:nvSpPr>
        <p:spPr>
          <a:xfrm>
            <a:off x="214043" y="5649278"/>
            <a:ext cx="514686" cy="209706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900" dirty="0"/>
              <a:t>S6F12</a:t>
            </a:r>
            <a:endParaRPr lang="ko-KR" altLang="en-US" sz="900" dirty="0"/>
          </a:p>
        </p:txBody>
      </p:sp>
      <p:sp>
        <p:nvSpPr>
          <p:cNvPr id="91" name="직사각형 90">
            <a:extLst>
              <a:ext uri="{FF2B5EF4-FFF2-40B4-BE49-F238E27FC236}">
                <a16:creationId xmlns:a16="http://schemas.microsoft.com/office/drawing/2014/main" id="{BE8EA9C2-4F92-4800-BB05-52C6EE654CBB}"/>
              </a:ext>
            </a:extLst>
          </p:cNvPr>
          <p:cNvSpPr/>
          <p:nvPr/>
        </p:nvSpPr>
        <p:spPr>
          <a:xfrm>
            <a:off x="1382106" y="4829469"/>
            <a:ext cx="665588" cy="29069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Result</a:t>
            </a:r>
          </a:p>
          <a:p>
            <a:pPr algn="ctr"/>
            <a:r>
              <a:rPr lang="en-US" altLang="ko-KR" sz="800" dirty="0"/>
              <a:t>Manager</a:t>
            </a:r>
            <a:endParaRPr lang="ko-KR" altLang="en-US" sz="800" dirty="0"/>
          </a:p>
        </p:txBody>
      </p:sp>
      <p:cxnSp>
        <p:nvCxnSpPr>
          <p:cNvPr id="92" name="직선 화살표 연결선 91">
            <a:extLst>
              <a:ext uri="{FF2B5EF4-FFF2-40B4-BE49-F238E27FC236}">
                <a16:creationId xmlns:a16="http://schemas.microsoft.com/office/drawing/2014/main" id="{8B59648F-F057-486A-8312-E4B7CEB673EA}"/>
              </a:ext>
            </a:extLst>
          </p:cNvPr>
          <p:cNvCxnSpPr>
            <a:cxnSpLocks/>
            <a:stCxn id="90" idx="3"/>
            <a:endCxn id="91" idx="1"/>
          </p:cNvCxnSpPr>
          <p:nvPr/>
        </p:nvCxnSpPr>
        <p:spPr>
          <a:xfrm flipV="1">
            <a:off x="728729" y="4974819"/>
            <a:ext cx="653377" cy="779312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B2793D3B-8153-4090-9803-BCD73988B38B}"/>
              </a:ext>
            </a:extLst>
          </p:cNvPr>
          <p:cNvSpPr txBox="1"/>
          <p:nvPr/>
        </p:nvSpPr>
        <p:spPr>
          <a:xfrm>
            <a:off x="942707" y="5322954"/>
            <a:ext cx="738407" cy="153888"/>
          </a:xfrm>
          <a:prstGeom prst="rect">
            <a:avLst/>
          </a:prstGeom>
          <a:solidFill>
            <a:schemeClr val="bg1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altLang="ko-KR" sz="500" dirty="0">
                <a:solidFill>
                  <a:srgbClr val="2F8D46"/>
                </a:solidFill>
              </a:rPr>
              <a:t>MES Check ID</a:t>
            </a:r>
          </a:p>
          <a:p>
            <a:pPr algn="ctr"/>
            <a:r>
              <a:rPr lang="en-US" altLang="ko-KR" sz="500" dirty="0" err="1">
                <a:solidFill>
                  <a:srgbClr val="2F8D46"/>
                </a:solidFill>
              </a:rPr>
              <a:t>IsMESCheckIDComplete</a:t>
            </a:r>
            <a:endParaRPr lang="ko-KR" altLang="en-US" sz="500" dirty="0">
              <a:solidFill>
                <a:srgbClr val="2F8D46"/>
              </a:solidFill>
            </a:endParaRPr>
          </a:p>
        </p:txBody>
      </p:sp>
      <p:grpSp>
        <p:nvGrpSpPr>
          <p:cNvPr id="83" name="그룹 82">
            <a:extLst>
              <a:ext uri="{FF2B5EF4-FFF2-40B4-BE49-F238E27FC236}">
                <a16:creationId xmlns:a16="http://schemas.microsoft.com/office/drawing/2014/main" id="{29FA0536-FC42-4DDC-B4A6-B6F8F3CE84E7}"/>
              </a:ext>
            </a:extLst>
          </p:cNvPr>
          <p:cNvGrpSpPr/>
          <p:nvPr/>
        </p:nvGrpSpPr>
        <p:grpSpPr>
          <a:xfrm>
            <a:off x="3820989" y="3146844"/>
            <a:ext cx="2024467" cy="1414360"/>
            <a:chOff x="4612652" y="1118921"/>
            <a:chExt cx="2902998" cy="1130129"/>
          </a:xfrm>
        </p:grpSpPr>
        <p:sp>
          <p:nvSpPr>
            <p:cNvPr id="84" name="직사각형 83">
              <a:extLst>
                <a:ext uri="{FF2B5EF4-FFF2-40B4-BE49-F238E27FC236}">
                  <a16:creationId xmlns:a16="http://schemas.microsoft.com/office/drawing/2014/main" id="{6604EE8F-347B-458F-B6D0-6FB50AC439DA}"/>
                </a:ext>
              </a:extLst>
            </p:cNvPr>
            <p:cNvSpPr/>
            <p:nvPr/>
          </p:nvSpPr>
          <p:spPr>
            <a:xfrm>
              <a:off x="4612652" y="1118921"/>
              <a:ext cx="2902998" cy="1130129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85" name="TextBox 84">
              <a:extLst>
                <a:ext uri="{FF2B5EF4-FFF2-40B4-BE49-F238E27FC236}">
                  <a16:creationId xmlns:a16="http://schemas.microsoft.com/office/drawing/2014/main" id="{AC46E6C6-5658-4273-BA97-630B0FB68688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94" name="TextBox 93">
              <a:extLst>
                <a:ext uri="{FF2B5EF4-FFF2-40B4-BE49-F238E27FC236}">
                  <a16:creationId xmlns:a16="http://schemas.microsoft.com/office/drawing/2014/main" id="{F0B40CCE-95F8-4ADA-8E61-0CFCE8AFEDDF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Image processing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98" name="그룹 97">
            <a:extLst>
              <a:ext uri="{FF2B5EF4-FFF2-40B4-BE49-F238E27FC236}">
                <a16:creationId xmlns:a16="http://schemas.microsoft.com/office/drawing/2014/main" id="{60794978-DA0E-43F0-BF68-AF80F4ECC5C4}"/>
              </a:ext>
            </a:extLst>
          </p:cNvPr>
          <p:cNvGrpSpPr/>
          <p:nvPr/>
        </p:nvGrpSpPr>
        <p:grpSpPr>
          <a:xfrm>
            <a:off x="3010937" y="4886605"/>
            <a:ext cx="2024467" cy="991276"/>
            <a:chOff x="4612652" y="1118921"/>
            <a:chExt cx="2902998" cy="792068"/>
          </a:xfrm>
        </p:grpSpPr>
        <p:sp>
          <p:nvSpPr>
            <p:cNvPr id="99" name="직사각형 98">
              <a:extLst>
                <a:ext uri="{FF2B5EF4-FFF2-40B4-BE49-F238E27FC236}">
                  <a16:creationId xmlns:a16="http://schemas.microsoft.com/office/drawing/2014/main" id="{44812920-0F84-4959-A2EE-56BE0291568C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TextBox 99">
              <a:extLst>
                <a:ext uri="{FF2B5EF4-FFF2-40B4-BE49-F238E27FC236}">
                  <a16:creationId xmlns:a16="http://schemas.microsoft.com/office/drawing/2014/main" id="{83E3665C-910E-48A2-9EA3-001AD935EE8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2.2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01" name="TextBox 100">
              <a:extLst>
                <a:ext uri="{FF2B5EF4-FFF2-40B4-BE49-F238E27FC236}">
                  <a16:creationId xmlns:a16="http://schemas.microsoft.com/office/drawing/2014/main" id="{4C45A819-6EB1-4E8B-B43A-7A07B1B7B169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Inspection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grpSp>
        <p:nvGrpSpPr>
          <p:cNvPr id="102" name="그룹 101">
            <a:extLst>
              <a:ext uri="{FF2B5EF4-FFF2-40B4-BE49-F238E27FC236}">
                <a16:creationId xmlns:a16="http://schemas.microsoft.com/office/drawing/2014/main" id="{328BC4B0-86BD-49DA-84C7-55A38438BDBF}"/>
              </a:ext>
            </a:extLst>
          </p:cNvPr>
          <p:cNvGrpSpPr/>
          <p:nvPr/>
        </p:nvGrpSpPr>
        <p:grpSpPr>
          <a:xfrm>
            <a:off x="5155410" y="4901899"/>
            <a:ext cx="2024467" cy="991276"/>
            <a:chOff x="4612652" y="1118921"/>
            <a:chExt cx="2902998" cy="792068"/>
          </a:xfrm>
        </p:grpSpPr>
        <p:sp>
          <p:nvSpPr>
            <p:cNvPr id="103" name="직사각형 102">
              <a:extLst>
                <a:ext uri="{FF2B5EF4-FFF2-40B4-BE49-F238E27FC236}">
                  <a16:creationId xmlns:a16="http://schemas.microsoft.com/office/drawing/2014/main" id="{E3AB8CDC-67D7-457C-91C3-DD2483B84C58}"/>
                </a:ext>
              </a:extLst>
            </p:cNvPr>
            <p:cNvSpPr/>
            <p:nvPr/>
          </p:nvSpPr>
          <p:spPr>
            <a:xfrm>
              <a:off x="4612652" y="1118921"/>
              <a:ext cx="2902998" cy="792068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TextBox 103">
              <a:extLst>
                <a:ext uri="{FF2B5EF4-FFF2-40B4-BE49-F238E27FC236}">
                  <a16:creationId xmlns:a16="http://schemas.microsoft.com/office/drawing/2014/main" id="{42DFCF8B-DD91-4736-9E5C-42F9FE89DD91}"/>
                </a:ext>
              </a:extLst>
            </p:cNvPr>
            <p:cNvSpPr txBox="1"/>
            <p:nvPr/>
          </p:nvSpPr>
          <p:spPr>
            <a:xfrm>
              <a:off x="4612653" y="1119327"/>
              <a:ext cx="341881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2.3 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  <p:sp>
          <p:nvSpPr>
            <p:cNvPr id="110" name="TextBox 109">
              <a:extLst>
                <a:ext uri="{FF2B5EF4-FFF2-40B4-BE49-F238E27FC236}">
                  <a16:creationId xmlns:a16="http://schemas.microsoft.com/office/drawing/2014/main" id="{F74B6F55-A638-47DD-A19F-284762E498D1}"/>
                </a:ext>
              </a:extLst>
            </p:cNvPr>
            <p:cNvSpPr txBox="1"/>
            <p:nvPr/>
          </p:nvSpPr>
          <p:spPr>
            <a:xfrm>
              <a:off x="4954533" y="1119630"/>
              <a:ext cx="2561117" cy="122963"/>
            </a:xfrm>
            <a:prstGeom prst="rect">
              <a:avLst/>
            </a:prstGeom>
            <a:noFill/>
            <a:ln w="28575">
              <a:solidFill>
                <a:srgbClr val="2F8D46"/>
              </a:solidFill>
            </a:ln>
          </p:spPr>
          <p:txBody>
            <a:bodyPr wrap="square" lIns="36000" tIns="0" rIns="0" bIns="0" rtlCol="0">
              <a:spAutoFit/>
            </a:bodyPr>
            <a:lstStyle/>
            <a:p>
              <a:r>
                <a:rPr lang="en-US" altLang="ko-KR" sz="1000" dirty="0">
                  <a:solidFill>
                    <a:srgbClr val="2F8D46"/>
                  </a:solidFill>
                </a:rPr>
                <a:t>Judge setting</a:t>
              </a:r>
              <a:endParaRPr lang="ko-KR" altLang="en-US" sz="1000" dirty="0">
                <a:solidFill>
                  <a:srgbClr val="2F8D46"/>
                </a:solidFill>
              </a:endParaRPr>
            </a:p>
          </p:txBody>
        </p:sp>
      </p:grpSp>
      <p:sp>
        <p:nvSpPr>
          <p:cNvPr id="133" name="직사각형 132">
            <a:extLst>
              <a:ext uri="{FF2B5EF4-FFF2-40B4-BE49-F238E27FC236}">
                <a16:creationId xmlns:a16="http://schemas.microsoft.com/office/drawing/2014/main" id="{DBCEA747-DC66-4EC6-A0C3-053A3C854A21}"/>
              </a:ext>
            </a:extLst>
          </p:cNvPr>
          <p:cNvSpPr/>
          <p:nvPr/>
        </p:nvSpPr>
        <p:spPr>
          <a:xfrm>
            <a:off x="5424391" y="5188805"/>
            <a:ext cx="798609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ClsModelConfig</a:t>
            </a:r>
            <a:r>
              <a:rPr lang="en-US" altLang="ko-KR" sz="600" dirty="0"/>
              <a:t>: c</a:t>
            </a:r>
          </a:p>
        </p:txBody>
      </p:sp>
      <p:sp>
        <p:nvSpPr>
          <p:cNvPr id="134" name="직사각형 133">
            <a:extLst>
              <a:ext uri="{FF2B5EF4-FFF2-40B4-BE49-F238E27FC236}">
                <a16:creationId xmlns:a16="http://schemas.microsoft.com/office/drawing/2014/main" id="{81BFC106-4C25-46BF-9106-090C8D396838}"/>
              </a:ext>
            </a:extLst>
          </p:cNvPr>
          <p:cNvSpPr/>
          <p:nvPr/>
        </p:nvSpPr>
        <p:spPr>
          <a:xfrm>
            <a:off x="4457618" y="3820898"/>
            <a:ext cx="646209" cy="145427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 err="1"/>
              <a:t>ClsToolConfig</a:t>
            </a:r>
            <a:endParaRPr lang="en-US" altLang="ko-KR" sz="600" dirty="0"/>
          </a:p>
        </p:txBody>
      </p:sp>
      <p:cxnSp>
        <p:nvCxnSpPr>
          <p:cNvPr id="135" name="직선 화살표 연결선 134">
            <a:extLst>
              <a:ext uri="{FF2B5EF4-FFF2-40B4-BE49-F238E27FC236}">
                <a16:creationId xmlns:a16="http://schemas.microsoft.com/office/drawing/2014/main" id="{22BCBA5C-186F-42C7-8EC1-560FC17E3E17}"/>
              </a:ext>
            </a:extLst>
          </p:cNvPr>
          <p:cNvCxnSpPr>
            <a:cxnSpLocks/>
            <a:stCxn id="134" idx="2"/>
            <a:endCxn id="133" idx="0"/>
          </p:cNvCxnSpPr>
          <p:nvPr/>
        </p:nvCxnSpPr>
        <p:spPr>
          <a:xfrm>
            <a:off x="4780723" y="3966325"/>
            <a:ext cx="1042973" cy="1222480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2" name="직사각형 141">
            <a:extLst>
              <a:ext uri="{FF2B5EF4-FFF2-40B4-BE49-F238E27FC236}">
                <a16:creationId xmlns:a16="http://schemas.microsoft.com/office/drawing/2014/main" id="{920B807A-C5E4-4C2F-B388-25BD6D99F9D9}"/>
              </a:ext>
            </a:extLst>
          </p:cNvPr>
          <p:cNvSpPr/>
          <p:nvPr/>
        </p:nvSpPr>
        <p:spPr>
          <a:xfrm>
            <a:off x="3692215" y="5157193"/>
            <a:ext cx="772644" cy="153889"/>
          </a:xfrm>
          <a:prstGeom prst="rect">
            <a:avLst/>
          </a:prstGeom>
          <a:solidFill>
            <a:srgbClr val="2F8D46"/>
          </a:solidFill>
          <a:ln>
            <a:solidFill>
              <a:srgbClr val="2F8D4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sz="600" dirty="0"/>
              <a:t>Cognex Setting : u</a:t>
            </a:r>
          </a:p>
        </p:txBody>
      </p:sp>
      <p:cxnSp>
        <p:nvCxnSpPr>
          <p:cNvPr id="143" name="직선 화살표 연결선 142">
            <a:extLst>
              <a:ext uri="{FF2B5EF4-FFF2-40B4-BE49-F238E27FC236}">
                <a16:creationId xmlns:a16="http://schemas.microsoft.com/office/drawing/2014/main" id="{2CE81168-3158-4F37-96FA-0DF703ED5781}"/>
              </a:ext>
            </a:extLst>
          </p:cNvPr>
          <p:cNvCxnSpPr>
            <a:cxnSpLocks/>
            <a:stCxn id="134" idx="2"/>
            <a:endCxn id="142" idx="0"/>
          </p:cNvCxnSpPr>
          <p:nvPr/>
        </p:nvCxnSpPr>
        <p:spPr>
          <a:xfrm flipH="1">
            <a:off x="4078537" y="3966325"/>
            <a:ext cx="702186" cy="1190868"/>
          </a:xfrm>
          <a:prstGeom prst="straightConnector1">
            <a:avLst/>
          </a:prstGeom>
          <a:ln>
            <a:solidFill>
              <a:srgbClr val="2F8D4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99351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Directory structure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0940885-43D5-4DCA-BE03-CB2DE5CA8452}"/>
              </a:ext>
            </a:extLst>
          </p:cNvPr>
          <p:cNvSpPr/>
          <p:nvPr/>
        </p:nvSpPr>
        <p:spPr>
          <a:xfrm>
            <a:off x="2880624" y="2220653"/>
            <a:ext cx="1473992" cy="303167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&lt;Project Name&gt;</a:t>
            </a:r>
          </a:p>
        </p:txBody>
      </p:sp>
      <p:cxnSp>
        <p:nvCxnSpPr>
          <p:cNvPr id="14" name="연결선: 꺾임 13">
            <a:extLst>
              <a:ext uri="{FF2B5EF4-FFF2-40B4-BE49-F238E27FC236}">
                <a16:creationId xmlns:a16="http://schemas.microsoft.com/office/drawing/2014/main" id="{C3695AD7-9BFA-4A5C-A751-368EF79DABFB}"/>
              </a:ext>
            </a:extLst>
          </p:cNvPr>
          <p:cNvCxnSpPr>
            <a:cxnSpLocks/>
            <a:stCxn id="13" idx="2"/>
            <a:endCxn id="24" idx="1"/>
          </p:cNvCxnSpPr>
          <p:nvPr/>
        </p:nvCxnSpPr>
        <p:spPr>
          <a:xfrm rot="16200000" flipH="1">
            <a:off x="3622437" y="2519003"/>
            <a:ext cx="72736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BD7124DB-2129-48D7-BC43-9A67608D5ABB}"/>
              </a:ext>
            </a:extLst>
          </p:cNvPr>
          <p:cNvSpPr/>
          <p:nvPr/>
        </p:nvSpPr>
        <p:spPr>
          <a:xfrm>
            <a:off x="4353158" y="4666421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Database</a:t>
            </a:r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674554CA-4D6A-4B56-B596-A5F01C71D89B}"/>
              </a:ext>
            </a:extLst>
          </p:cNvPr>
          <p:cNvCxnSpPr>
            <a:cxnSpLocks/>
            <a:stCxn id="13" idx="2"/>
            <a:endCxn id="15" idx="1"/>
          </p:cNvCxnSpPr>
          <p:nvPr/>
        </p:nvCxnSpPr>
        <p:spPr>
          <a:xfrm rot="16200000" flipH="1">
            <a:off x="2846026" y="3295414"/>
            <a:ext cx="2278726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600BA2D1-DD07-43C7-91AD-288C4B4739AC}"/>
              </a:ext>
            </a:extLst>
          </p:cNvPr>
          <p:cNvSpPr/>
          <p:nvPr/>
        </p:nvSpPr>
        <p:spPr>
          <a:xfrm>
            <a:off x="43546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Backup</a:t>
            </a:r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3CA59E2-CA14-4FCD-8F1D-62D4EA1CD3FC}"/>
              </a:ext>
            </a:extLst>
          </p:cNvPr>
          <p:cNvSpPr/>
          <p:nvPr/>
        </p:nvSpPr>
        <p:spPr>
          <a:xfrm>
            <a:off x="4354616" y="3500831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cxnSp>
        <p:nvCxnSpPr>
          <p:cNvPr id="26" name="연결선: 꺾임 25">
            <a:extLst>
              <a:ext uri="{FF2B5EF4-FFF2-40B4-BE49-F238E27FC236}">
                <a16:creationId xmlns:a16="http://schemas.microsoft.com/office/drawing/2014/main" id="{8A7787E7-C093-4A70-8A76-C85A6C8BE141}"/>
              </a:ext>
            </a:extLst>
          </p:cNvPr>
          <p:cNvCxnSpPr>
            <a:cxnSpLocks/>
            <a:stCxn id="13" idx="2"/>
            <a:endCxn id="25" idx="1"/>
          </p:cNvCxnSpPr>
          <p:nvPr/>
        </p:nvCxnSpPr>
        <p:spPr>
          <a:xfrm rot="16200000" flipH="1">
            <a:off x="3425605" y="2715835"/>
            <a:ext cx="1121027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직사각형 53">
            <a:extLst>
              <a:ext uri="{FF2B5EF4-FFF2-40B4-BE49-F238E27FC236}">
                <a16:creationId xmlns:a16="http://schemas.microsoft.com/office/drawing/2014/main" id="{C73924FF-1DE4-4F35-82E3-FD5FA86CB640}"/>
              </a:ext>
            </a:extLst>
          </p:cNvPr>
          <p:cNvSpPr/>
          <p:nvPr/>
        </p:nvSpPr>
        <p:spPr>
          <a:xfrm>
            <a:off x="4354616" y="389449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Logs</a:t>
            </a:r>
          </a:p>
        </p:txBody>
      </p:sp>
      <p:sp>
        <p:nvSpPr>
          <p:cNvPr id="57" name="직사각형 56">
            <a:extLst>
              <a:ext uri="{FF2B5EF4-FFF2-40B4-BE49-F238E27FC236}">
                <a16:creationId xmlns:a16="http://schemas.microsoft.com/office/drawing/2014/main" id="{C3EC0981-6297-4A13-81FA-568227B7B294}"/>
              </a:ext>
            </a:extLst>
          </p:cNvPr>
          <p:cNvSpPr/>
          <p:nvPr/>
        </p:nvSpPr>
        <p:spPr>
          <a:xfrm>
            <a:off x="4353158" y="4301676"/>
            <a:ext cx="937562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cxnSp>
        <p:nvCxnSpPr>
          <p:cNvPr id="58" name="연결선: 꺾임 57">
            <a:extLst>
              <a:ext uri="{FF2B5EF4-FFF2-40B4-BE49-F238E27FC236}">
                <a16:creationId xmlns:a16="http://schemas.microsoft.com/office/drawing/2014/main" id="{DA6C3D48-4CE6-4FA2-B26D-C570D0EBE595}"/>
              </a:ext>
            </a:extLst>
          </p:cNvPr>
          <p:cNvCxnSpPr>
            <a:cxnSpLocks/>
            <a:stCxn id="13" idx="2"/>
            <a:endCxn id="54" idx="1"/>
          </p:cNvCxnSpPr>
          <p:nvPr/>
        </p:nvCxnSpPr>
        <p:spPr>
          <a:xfrm rot="16200000" flipH="1">
            <a:off x="3228772" y="2912668"/>
            <a:ext cx="1514692" cy="736996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연결선: 꺾임 60">
            <a:extLst>
              <a:ext uri="{FF2B5EF4-FFF2-40B4-BE49-F238E27FC236}">
                <a16:creationId xmlns:a16="http://schemas.microsoft.com/office/drawing/2014/main" id="{A7C9708E-7C33-4D57-8CE6-245485AE0446}"/>
              </a:ext>
            </a:extLst>
          </p:cNvPr>
          <p:cNvCxnSpPr>
            <a:cxnSpLocks/>
            <a:stCxn id="13" idx="2"/>
            <a:endCxn id="57" idx="1"/>
          </p:cNvCxnSpPr>
          <p:nvPr/>
        </p:nvCxnSpPr>
        <p:spPr>
          <a:xfrm rot="16200000" flipH="1">
            <a:off x="3028399" y="3113041"/>
            <a:ext cx="1913981" cy="735538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연결선: 꺾임 63">
            <a:extLst>
              <a:ext uri="{FF2B5EF4-FFF2-40B4-BE49-F238E27FC236}">
                <a16:creationId xmlns:a16="http://schemas.microsoft.com/office/drawing/2014/main" id="{EAFF53CC-78E3-4F9D-AECD-680C72F56728}"/>
              </a:ext>
            </a:extLst>
          </p:cNvPr>
          <p:cNvCxnSpPr>
            <a:cxnSpLocks/>
            <a:stCxn id="25" idx="3"/>
            <a:endCxn id="66" idx="1"/>
          </p:cNvCxnSpPr>
          <p:nvPr/>
        </p:nvCxnSpPr>
        <p:spPr>
          <a:xfrm>
            <a:off x="5290720" y="3644847"/>
            <a:ext cx="468051" cy="279947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직사각형 65">
            <a:extLst>
              <a:ext uri="{FF2B5EF4-FFF2-40B4-BE49-F238E27FC236}">
                <a16:creationId xmlns:a16="http://schemas.microsoft.com/office/drawing/2014/main" id="{7E8212BE-843F-4651-B561-AFB38A429CF4}"/>
              </a:ext>
            </a:extLst>
          </p:cNvPr>
          <p:cNvSpPr/>
          <p:nvPr/>
        </p:nvSpPr>
        <p:spPr>
          <a:xfrm>
            <a:off x="5758771" y="3780778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Config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253D8F2-1FA7-4C38-995E-DA998139944F}"/>
              </a:ext>
            </a:extLst>
          </p:cNvPr>
          <p:cNvSpPr txBox="1"/>
          <p:nvPr/>
        </p:nvSpPr>
        <p:spPr>
          <a:xfrm>
            <a:off x="4126177" y="461040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A5CECC8A-A74C-486B-97A8-D9A534FD1B85}"/>
              </a:ext>
            </a:extLst>
          </p:cNvPr>
          <p:cNvSpPr/>
          <p:nvPr/>
        </p:nvSpPr>
        <p:spPr>
          <a:xfrm>
            <a:off x="5753591" y="2690267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Model</a:t>
            </a: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3F124ECC-AED3-4262-8232-0E2C410DB90B}"/>
              </a:ext>
            </a:extLst>
          </p:cNvPr>
          <p:cNvSpPr/>
          <p:nvPr/>
        </p:nvSpPr>
        <p:spPr>
          <a:xfrm>
            <a:off x="5738116" y="3107166"/>
            <a:ext cx="93610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</a:t>
            </a:r>
          </a:p>
        </p:txBody>
      </p:sp>
      <p:cxnSp>
        <p:nvCxnSpPr>
          <p:cNvPr id="72" name="연결선: 꺾임 71">
            <a:extLst>
              <a:ext uri="{FF2B5EF4-FFF2-40B4-BE49-F238E27FC236}">
                <a16:creationId xmlns:a16="http://schemas.microsoft.com/office/drawing/2014/main" id="{495BA295-8C4E-41AC-96B5-AA6B0BF36FD4}"/>
              </a:ext>
            </a:extLst>
          </p:cNvPr>
          <p:cNvCxnSpPr>
            <a:cxnSpLocks/>
            <a:stCxn id="24" idx="3"/>
            <a:endCxn id="70" idx="1"/>
          </p:cNvCxnSpPr>
          <p:nvPr/>
        </p:nvCxnSpPr>
        <p:spPr>
          <a:xfrm flipV="1">
            <a:off x="5290720" y="2834283"/>
            <a:ext cx="462871" cy="416899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연결선: 꺾임 74">
            <a:extLst>
              <a:ext uri="{FF2B5EF4-FFF2-40B4-BE49-F238E27FC236}">
                <a16:creationId xmlns:a16="http://schemas.microsoft.com/office/drawing/2014/main" id="{92529F80-0DAF-4628-88A5-33058C816B4E}"/>
              </a:ext>
            </a:extLst>
          </p:cNvPr>
          <p:cNvCxnSpPr>
            <a:cxnSpLocks/>
            <a:stCxn id="24" idx="3"/>
            <a:endCxn id="71" idx="1"/>
          </p:cNvCxnSpPr>
          <p:nvPr/>
        </p:nvCxnSpPr>
        <p:spPr>
          <a:xfrm>
            <a:off x="5290720" y="3251182"/>
            <a:ext cx="447396" cy="12700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직사각형 78">
            <a:extLst>
              <a:ext uri="{FF2B5EF4-FFF2-40B4-BE49-F238E27FC236}">
                <a16:creationId xmlns:a16="http://schemas.microsoft.com/office/drawing/2014/main" id="{222AE3B5-CE5B-4A5E-B7F7-E99AE4415AA3}"/>
              </a:ext>
            </a:extLst>
          </p:cNvPr>
          <p:cNvSpPr/>
          <p:nvPr/>
        </p:nvSpPr>
        <p:spPr>
          <a:xfrm>
            <a:off x="7121616" y="3284984"/>
            <a:ext cx="289994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>
                <a:solidFill>
                  <a:schemeClr val="dk1"/>
                </a:solidFill>
              </a:rPr>
              <a:t>Motion&lt;</a:t>
            </a:r>
            <a:r>
              <a:rPr lang="en-US" altLang="ko-KR" sz="1300" dirty="0" err="1">
                <a:solidFill>
                  <a:schemeClr val="dk1"/>
                </a:solidFill>
              </a:rPr>
              <a:t>yyyyMMddHHmmss</a:t>
            </a:r>
            <a:r>
              <a:rPr lang="en-US" altLang="ko-KR" sz="1300" dirty="0">
                <a:solidFill>
                  <a:schemeClr val="dk1"/>
                </a:solidFill>
              </a:rPr>
              <a:t>&gt;.mot</a:t>
            </a:r>
          </a:p>
        </p:txBody>
      </p:sp>
      <p:cxnSp>
        <p:nvCxnSpPr>
          <p:cNvPr id="80" name="연결선: 꺾임 79">
            <a:extLst>
              <a:ext uri="{FF2B5EF4-FFF2-40B4-BE49-F238E27FC236}">
                <a16:creationId xmlns:a16="http://schemas.microsoft.com/office/drawing/2014/main" id="{070E1A20-7362-4828-AA76-4776FF22A87D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>
            <a:off x="6674220" y="3251182"/>
            <a:ext cx="447396" cy="177818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직사각형 84">
            <a:extLst>
              <a:ext uri="{FF2B5EF4-FFF2-40B4-BE49-F238E27FC236}">
                <a16:creationId xmlns:a16="http://schemas.microsoft.com/office/drawing/2014/main" id="{93392BBF-7402-43B5-A613-8D5B2915AE10}"/>
              </a:ext>
            </a:extLst>
          </p:cNvPr>
          <p:cNvSpPr/>
          <p:nvPr/>
        </p:nvSpPr>
        <p:spPr>
          <a:xfrm>
            <a:off x="7162926" y="3915030"/>
            <a:ext cx="1059054" cy="288032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Config.json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9A00855F-2958-415E-B41F-8773F7DC502C}"/>
              </a:ext>
            </a:extLst>
          </p:cNvPr>
          <p:cNvSpPr txBox="1"/>
          <p:nvPr/>
        </p:nvSpPr>
        <p:spPr>
          <a:xfrm>
            <a:off x="7121616" y="3084333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87" name="연결선: 꺾임 86">
            <a:extLst>
              <a:ext uri="{FF2B5EF4-FFF2-40B4-BE49-F238E27FC236}">
                <a16:creationId xmlns:a16="http://schemas.microsoft.com/office/drawing/2014/main" id="{A6A64987-5A1F-489D-9F80-2378D62E0ACC}"/>
              </a:ext>
            </a:extLst>
          </p:cNvPr>
          <p:cNvCxnSpPr>
            <a:cxnSpLocks/>
            <a:stCxn id="66" idx="3"/>
            <a:endCxn id="85" idx="1"/>
          </p:cNvCxnSpPr>
          <p:nvPr/>
        </p:nvCxnSpPr>
        <p:spPr>
          <a:xfrm>
            <a:off x="6694875" y="3924794"/>
            <a:ext cx="468051" cy="134252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연결선: 꺾임 29">
            <a:extLst>
              <a:ext uri="{FF2B5EF4-FFF2-40B4-BE49-F238E27FC236}">
                <a16:creationId xmlns:a16="http://schemas.microsoft.com/office/drawing/2014/main" id="{4F1FF55F-ADA2-4629-8BD0-9FC5FDC6BFE9}"/>
              </a:ext>
            </a:extLst>
          </p:cNvPr>
          <p:cNvCxnSpPr>
            <a:cxnSpLocks/>
            <a:stCxn id="13" idx="2"/>
            <a:endCxn id="33" idx="1"/>
          </p:cNvCxnSpPr>
          <p:nvPr/>
        </p:nvCxnSpPr>
        <p:spPr>
          <a:xfrm rot="16200000" flipH="1">
            <a:off x="2662372" y="3479067"/>
            <a:ext cx="2646033" cy="735537"/>
          </a:xfrm>
          <a:prstGeom prst="bentConnector2">
            <a:avLst/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3D618676-E7E4-4E36-AA8A-1A3CC0069B7E}"/>
              </a:ext>
            </a:extLst>
          </p:cNvPr>
          <p:cNvSpPr/>
          <p:nvPr/>
        </p:nvSpPr>
        <p:spPr>
          <a:xfrm>
            <a:off x="4353157" y="5033728"/>
            <a:ext cx="1131549" cy="272250"/>
          </a:xfrm>
          <a:prstGeom prst="rect">
            <a:avLst/>
          </a:prstGeom>
          <a:solidFill>
            <a:schemeClr val="lt1"/>
          </a:solidFill>
          <a:ln>
            <a:solidFill>
              <a:schemeClr val="dk1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300" dirty="0" err="1">
                <a:solidFill>
                  <a:schemeClr val="dk1"/>
                </a:solidFill>
              </a:rPr>
              <a:t>System.json</a:t>
            </a:r>
            <a:endParaRPr lang="en-US" altLang="ko-KR" sz="1300" dirty="0">
              <a:solidFill>
                <a:schemeClr val="dk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615808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Database Entity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3652176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MES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208178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934525" y="2223863"/>
            <a:ext cx="5707497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Equipment flow</a:t>
            </a:r>
            <a:br>
              <a:rPr lang="en-US" altLang="ko-KR" dirty="0"/>
            </a:br>
            <a:endParaRPr lang="en-US" altLang="ko-KR" dirty="0"/>
          </a:p>
          <a:p>
            <a:pPr marL="342900" indent="-342900">
              <a:buAutoNum type="arabicParenR"/>
            </a:pPr>
            <a:r>
              <a:rPr lang="en-US" altLang="ko-KR" dirty="0"/>
              <a:t>Sense a work in initial Machine</a:t>
            </a:r>
          </a:p>
          <a:p>
            <a:pPr marL="342900" indent="-342900">
              <a:buFontTx/>
              <a:buAutoNum type="arabicParenR"/>
            </a:pPr>
            <a:r>
              <a:rPr lang="en-US" altLang="ko-KR" dirty="0"/>
              <a:t>Check a barcode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Convey the work to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Sense the work in the Main Machine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Lift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Inspect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Lower the work</a:t>
            </a:r>
          </a:p>
          <a:p>
            <a:pPr marL="342900" indent="-342900">
              <a:buAutoNum type="arabicParenR" startAt="3"/>
            </a:pPr>
            <a:r>
              <a:rPr lang="en-US" altLang="ko-KR" dirty="0"/>
              <a:t>Pass the work</a:t>
            </a: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3E811231-85E6-464E-9D04-B4D3542B2D8D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UI </a:t>
            </a:r>
            <a:r>
              <a:rPr lang="en-US" altLang="ko-KR" b="1" dirty="0" err="1"/>
              <a:t>Controll</a:t>
            </a:r>
            <a:endParaRPr lang="en-US" altLang="ko-KR" b="1" dirty="0"/>
          </a:p>
        </p:txBody>
      </p:sp>
    </p:spTree>
    <p:extLst>
      <p:ext uri="{BB962C8B-B14F-4D97-AF65-F5344CB8AC3E}">
        <p14:creationId xmlns:p14="http://schemas.microsoft.com/office/powerpoint/2010/main" val="249343252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alarm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151D13BD-7C61-42C9-B9F8-39F12D00E816}"/>
              </a:ext>
            </a:extLst>
          </p:cNvPr>
          <p:cNvSpPr/>
          <p:nvPr/>
        </p:nvSpPr>
        <p:spPr>
          <a:xfrm>
            <a:off x="3023502" y="2489199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/>
              <a:t>이미지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05E21C2-A442-4987-9C0D-9762AF3BB941}"/>
              </a:ext>
            </a:extLst>
          </p:cNvPr>
          <p:cNvSpPr/>
          <p:nvPr/>
        </p:nvSpPr>
        <p:spPr>
          <a:xfrm>
            <a:off x="5553342" y="2489198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검사항목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E060C49-F1A7-4AA6-B673-F028506FB828}"/>
              </a:ext>
            </a:extLst>
          </p:cNvPr>
          <p:cNvSpPr txBox="1"/>
          <p:nvPr/>
        </p:nvSpPr>
        <p:spPr>
          <a:xfrm>
            <a:off x="526728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8DB320DA-F213-4583-BE33-27E2E6DEC77B}"/>
              </a:ext>
            </a:extLst>
          </p:cNvPr>
          <p:cNvCxnSpPr>
            <a:cxnSpLocks/>
            <a:stCxn id="2" idx="3"/>
            <a:endCxn id="13" idx="1"/>
          </p:cNvCxnSpPr>
          <p:nvPr/>
        </p:nvCxnSpPr>
        <p:spPr>
          <a:xfrm flipV="1">
            <a:off x="4553045" y="2714828"/>
            <a:ext cx="1000297" cy="1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28F52E87-DD18-402C-AE3C-A1AAC050865E}"/>
              </a:ext>
            </a:extLst>
          </p:cNvPr>
          <p:cNvSpPr/>
          <p:nvPr/>
        </p:nvSpPr>
        <p:spPr>
          <a:xfrm>
            <a:off x="955170" y="2187123"/>
            <a:ext cx="1529543" cy="4512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Model</a:t>
            </a:r>
            <a:r>
              <a:rPr lang="ko-KR" altLang="en-US" dirty="0"/>
              <a:t> </a:t>
            </a:r>
            <a:r>
              <a:rPr lang="en-US" altLang="ko-KR" dirty="0"/>
              <a:t>entity</a:t>
            </a:r>
            <a:endParaRPr lang="ko-KR" altLang="en-US" dirty="0"/>
          </a:p>
        </p:txBody>
      </p: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5F284F05-9885-413F-AAFF-3AA8EE78B908}"/>
              </a:ext>
            </a:extLst>
          </p:cNvPr>
          <p:cNvCxnSpPr>
            <a:cxnSpLocks/>
            <a:stCxn id="16" idx="3"/>
            <a:endCxn id="2" idx="1"/>
          </p:cNvCxnSpPr>
          <p:nvPr/>
        </p:nvCxnSpPr>
        <p:spPr>
          <a:xfrm>
            <a:off x="2484713" y="2412753"/>
            <a:ext cx="538789" cy="302076"/>
          </a:xfrm>
          <a:prstGeom prst="bentConnector3">
            <a:avLst>
              <a:gd name="adj1" fmla="val 50000"/>
            </a:avLst>
          </a:prstGeom>
          <a:ln w="25400">
            <a:solidFill>
              <a:schemeClr val="dk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8695A7FF-4497-4BAE-A0A8-891446519A30}"/>
              </a:ext>
            </a:extLst>
          </p:cNvPr>
          <p:cNvSpPr txBox="1"/>
          <p:nvPr/>
        </p:nvSpPr>
        <p:spPr>
          <a:xfrm>
            <a:off x="2803550" y="2489198"/>
            <a:ext cx="181311" cy="149184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wrap="none" tIns="10800" rtlCol="0">
            <a:noAutofit/>
          </a:bodyPr>
          <a:lstStyle/>
          <a:p>
            <a:pPr algn="ctr"/>
            <a:r>
              <a:rPr lang="en-US" altLang="ko-KR" sz="900"/>
              <a:t>*n</a:t>
            </a:r>
            <a:endParaRPr lang="ko-KR" altLang="en-US" sz="900"/>
          </a:p>
        </p:txBody>
      </p:sp>
    </p:spTree>
    <p:extLst>
      <p:ext uri="{BB962C8B-B14F-4D97-AF65-F5344CB8AC3E}">
        <p14:creationId xmlns:p14="http://schemas.microsoft.com/office/powerpoint/2010/main" val="3253814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User Sequence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27" name="직선 연결선 26">
            <a:extLst>
              <a:ext uri="{FF2B5EF4-FFF2-40B4-BE49-F238E27FC236}">
                <a16:creationId xmlns:a16="http://schemas.microsoft.com/office/drawing/2014/main" id="{5A166ACB-6AE8-4C37-99EE-4D1FCAD86024}"/>
              </a:ext>
            </a:extLst>
          </p:cNvPr>
          <p:cNvCxnSpPr>
            <a:cxnSpLocks/>
          </p:cNvCxnSpPr>
          <p:nvPr/>
        </p:nvCxnSpPr>
        <p:spPr>
          <a:xfrm>
            <a:off x="4515349" y="1851359"/>
            <a:ext cx="0" cy="3276697"/>
          </a:xfrm>
          <a:prstGeom prst="line">
            <a:avLst/>
          </a:prstGeom>
          <a:ln w="28575"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703E14AD-A855-4ABB-A9E5-DC958834E067}"/>
              </a:ext>
            </a:extLst>
          </p:cNvPr>
          <p:cNvSpPr/>
          <p:nvPr/>
        </p:nvSpPr>
        <p:spPr>
          <a:xfrm>
            <a:off x="4260243" y="2442762"/>
            <a:ext cx="510212" cy="24626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800" dirty="0"/>
              <a:t>On/off</a:t>
            </a:r>
            <a:endParaRPr lang="ko-KR" altLang="en-US" sz="800" dirty="0"/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6B73308E-23CA-4CDD-A767-40F387BF8A6B}"/>
              </a:ext>
            </a:extLst>
          </p:cNvPr>
          <p:cNvSpPr/>
          <p:nvPr/>
        </p:nvSpPr>
        <p:spPr>
          <a:xfrm>
            <a:off x="3765068" y="1531016"/>
            <a:ext cx="1500562" cy="306044"/>
          </a:xfrm>
          <a:prstGeom prst="rect">
            <a:avLst/>
          </a:prstGeom>
          <a:solidFill>
            <a:schemeClr val="accent1">
              <a:lumMod val="5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25200" rIns="25200" rtlCol="0" anchor="ctr"/>
          <a:lstStyle/>
          <a:p>
            <a:pPr algn="ctr" defTabSz="180000">
              <a:tabLst>
                <a:tab pos="36000" algn="l"/>
              </a:tabLst>
            </a:pPr>
            <a:r>
              <a:rPr lang="en-US" altLang="ko-KR" sz="1000" dirty="0"/>
              <a:t>Main from</a:t>
            </a: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0D827F02-5ED6-4762-A3DC-F157ABDEC27E}"/>
              </a:ext>
            </a:extLst>
          </p:cNvPr>
          <p:cNvSpPr/>
          <p:nvPr/>
        </p:nvSpPr>
        <p:spPr>
          <a:xfrm>
            <a:off x="3964970" y="2927410"/>
            <a:ext cx="1100757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Vision setting </a:t>
            </a:r>
            <a:endParaRPr lang="ko-KR" altLang="en-US" sz="1100" dirty="0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4777DDDA-88EE-46BB-8873-A0E84525A825}"/>
              </a:ext>
            </a:extLst>
          </p:cNvPr>
          <p:cNvSpPr/>
          <p:nvPr/>
        </p:nvSpPr>
        <p:spPr>
          <a:xfrm>
            <a:off x="3933893" y="3485006"/>
            <a:ext cx="1168360" cy="26467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Motion setting</a:t>
            </a:r>
            <a:endParaRPr lang="ko-KR" altLang="en-US" sz="11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71B51BEB-EAB0-494A-94FA-8965102BD888}"/>
              </a:ext>
            </a:extLst>
          </p:cNvPr>
          <p:cNvSpPr/>
          <p:nvPr/>
        </p:nvSpPr>
        <p:spPr>
          <a:xfrm>
            <a:off x="4065406" y="4065886"/>
            <a:ext cx="899884" cy="39526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/>
              <a:t>Inspection setting</a:t>
            </a:r>
            <a:endParaRPr lang="ko-KR" altLang="en-US" sz="1100" dirty="0"/>
          </a:p>
        </p:txBody>
      </p:sp>
      <p:grpSp>
        <p:nvGrpSpPr>
          <p:cNvPr id="34" name="그룹 33">
            <a:extLst>
              <a:ext uri="{FF2B5EF4-FFF2-40B4-BE49-F238E27FC236}">
                <a16:creationId xmlns:a16="http://schemas.microsoft.com/office/drawing/2014/main" id="{18AD5E95-D0E6-4C79-A08F-080560C0D5CC}"/>
              </a:ext>
            </a:extLst>
          </p:cNvPr>
          <p:cNvGrpSpPr/>
          <p:nvPr/>
        </p:nvGrpSpPr>
        <p:grpSpPr>
          <a:xfrm>
            <a:off x="2920088" y="940598"/>
            <a:ext cx="337172" cy="4976803"/>
            <a:chOff x="6636535" y="751381"/>
            <a:chExt cx="337172" cy="4976803"/>
          </a:xfrm>
        </p:grpSpPr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40832D58-6BFD-4600-8875-86EBAD18D435}"/>
                </a:ext>
              </a:extLst>
            </p:cNvPr>
            <p:cNvGrpSpPr/>
            <p:nvPr/>
          </p:nvGrpSpPr>
          <p:grpSpPr>
            <a:xfrm>
              <a:off x="6636535" y="751381"/>
              <a:ext cx="337172" cy="654720"/>
              <a:chOff x="7997371" y="1104554"/>
              <a:chExt cx="337172" cy="654720"/>
            </a:xfrm>
          </p:grpSpPr>
          <p:sp>
            <p:nvSpPr>
              <p:cNvPr id="38" name="타원 37">
                <a:extLst>
                  <a:ext uri="{FF2B5EF4-FFF2-40B4-BE49-F238E27FC236}">
                    <a16:creationId xmlns:a16="http://schemas.microsoft.com/office/drawing/2014/main" id="{94A29E8C-1FDA-44A2-9684-6A561F09B957}"/>
                  </a:ext>
                </a:extLst>
              </p:cNvPr>
              <p:cNvSpPr/>
              <p:nvPr/>
            </p:nvSpPr>
            <p:spPr>
              <a:xfrm>
                <a:off x="8026223" y="1104554"/>
                <a:ext cx="248338" cy="248338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/>
              </a:p>
            </p:txBody>
          </p:sp>
          <p:cxnSp>
            <p:nvCxnSpPr>
              <p:cNvPr id="39" name="직선 연결선 38">
                <a:extLst>
                  <a:ext uri="{FF2B5EF4-FFF2-40B4-BE49-F238E27FC236}">
                    <a16:creationId xmlns:a16="http://schemas.microsoft.com/office/drawing/2014/main" id="{DA34348F-0E68-499B-AE4E-93B118D2873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997371" y="1464809"/>
                <a:ext cx="337172" cy="0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직선 연결선 39">
                <a:extLst>
                  <a:ext uri="{FF2B5EF4-FFF2-40B4-BE49-F238E27FC236}">
                    <a16:creationId xmlns:a16="http://schemas.microsoft.com/office/drawing/2014/main" id="{924EA048-024B-4DE9-B098-4931FBD4F6CF}"/>
                  </a:ext>
                </a:extLst>
              </p:cNvPr>
              <p:cNvCxnSpPr>
                <a:cxnSpLocks/>
                <a:stCxn id="38" idx="4"/>
              </p:cNvCxnSpPr>
              <p:nvPr/>
            </p:nvCxnSpPr>
            <p:spPr>
              <a:xfrm>
                <a:off x="8150392" y="1352892"/>
                <a:ext cx="0" cy="302653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" name="직선 연결선 40">
                <a:extLst>
                  <a:ext uri="{FF2B5EF4-FFF2-40B4-BE49-F238E27FC236}">
                    <a16:creationId xmlns:a16="http://schemas.microsoft.com/office/drawing/2014/main" id="{FFF6C23B-E09D-4458-8949-1C3F060FD67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50393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직선 연결선 41">
                <a:extLst>
                  <a:ext uri="{FF2B5EF4-FFF2-40B4-BE49-F238E27FC236}">
                    <a16:creationId xmlns:a16="http://schemas.microsoft.com/office/drawing/2014/main" id="{36301A94-1AFC-498A-802F-07C9C984171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7997371" y="1617209"/>
                <a:ext cx="153021" cy="142065"/>
              </a:xfrm>
              <a:prstGeom prst="line">
                <a:avLst/>
              </a:prstGeom>
              <a:ln w="28575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6" name="직선 연결선 35">
              <a:extLst>
                <a:ext uri="{FF2B5EF4-FFF2-40B4-BE49-F238E27FC236}">
                  <a16:creationId xmlns:a16="http://schemas.microsoft.com/office/drawing/2014/main" id="{792DCAD2-F7F7-4F9B-B84F-9DE8F408E592}"/>
                </a:ext>
              </a:extLst>
            </p:cNvPr>
            <p:cNvCxnSpPr>
              <a:cxnSpLocks/>
            </p:cNvCxnSpPr>
            <p:nvPr/>
          </p:nvCxnSpPr>
          <p:spPr>
            <a:xfrm>
              <a:off x="6805121" y="1622715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43" name="직선 화살표 연결선 5">
            <a:extLst>
              <a:ext uri="{FF2B5EF4-FFF2-40B4-BE49-F238E27FC236}">
                <a16:creationId xmlns:a16="http://schemas.microsoft.com/office/drawing/2014/main" id="{423B27A4-46EC-46BF-BA3A-7A949FD44924}"/>
              </a:ext>
            </a:extLst>
          </p:cNvPr>
          <p:cNvCxnSpPr>
            <a:cxnSpLocks/>
            <a:endCxn id="28" idx="1"/>
          </p:cNvCxnSpPr>
          <p:nvPr/>
        </p:nvCxnSpPr>
        <p:spPr>
          <a:xfrm>
            <a:off x="3088674" y="2565892"/>
            <a:ext cx="1171569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그룹 43">
            <a:extLst>
              <a:ext uri="{FF2B5EF4-FFF2-40B4-BE49-F238E27FC236}">
                <a16:creationId xmlns:a16="http://schemas.microsoft.com/office/drawing/2014/main" id="{C6B02A28-34B2-4917-8176-A5898829590D}"/>
              </a:ext>
            </a:extLst>
          </p:cNvPr>
          <p:cNvGrpSpPr/>
          <p:nvPr/>
        </p:nvGrpSpPr>
        <p:grpSpPr>
          <a:xfrm>
            <a:off x="5715573" y="1576926"/>
            <a:ext cx="1500562" cy="4425812"/>
            <a:chOff x="5116859" y="1013935"/>
            <a:chExt cx="1500562" cy="4425812"/>
          </a:xfrm>
        </p:grpSpPr>
        <p:cxnSp>
          <p:nvCxnSpPr>
            <p:cNvPr id="45" name="직선 연결선 44">
              <a:extLst>
                <a:ext uri="{FF2B5EF4-FFF2-40B4-BE49-F238E27FC236}">
                  <a16:creationId xmlns:a16="http://schemas.microsoft.com/office/drawing/2014/main" id="{8CA34E4A-FF77-4B86-86C5-61EC9F004273}"/>
                </a:ext>
              </a:extLst>
            </p:cNvPr>
            <p:cNvCxnSpPr>
              <a:cxnSpLocks/>
            </p:cNvCxnSpPr>
            <p:nvPr/>
          </p:nvCxnSpPr>
          <p:spPr>
            <a:xfrm>
              <a:off x="5867140" y="1334278"/>
              <a:ext cx="4924" cy="4105469"/>
            </a:xfrm>
            <a:prstGeom prst="line">
              <a:avLst/>
            </a:prstGeom>
            <a:ln w="28575"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직사각형 45">
              <a:extLst>
                <a:ext uri="{FF2B5EF4-FFF2-40B4-BE49-F238E27FC236}">
                  <a16:creationId xmlns:a16="http://schemas.microsoft.com/office/drawing/2014/main" id="{FCBD051D-C384-4F91-BB62-7421852D7456}"/>
                </a:ext>
              </a:extLst>
            </p:cNvPr>
            <p:cNvSpPr/>
            <p:nvPr/>
          </p:nvSpPr>
          <p:spPr>
            <a:xfrm>
              <a:off x="5670184" y="1877307"/>
              <a:ext cx="385666" cy="227647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47" name="직사각형 46">
              <a:extLst>
                <a:ext uri="{FF2B5EF4-FFF2-40B4-BE49-F238E27FC236}">
                  <a16:creationId xmlns:a16="http://schemas.microsoft.com/office/drawing/2014/main" id="{711443AD-DDF5-494F-9179-8FFDE8EE43D7}"/>
                </a:ext>
              </a:extLst>
            </p:cNvPr>
            <p:cNvSpPr/>
            <p:nvPr/>
          </p:nvSpPr>
          <p:spPr>
            <a:xfrm>
              <a:off x="5116859" y="1013935"/>
              <a:ext cx="1500562" cy="306044"/>
            </a:xfrm>
            <a:prstGeom prst="rect">
              <a:avLst/>
            </a:prstGeom>
            <a:solidFill>
              <a:schemeClr val="accent1">
                <a:lumMod val="50000"/>
              </a:schemeClr>
            </a:solidFill>
            <a:ln w="12700"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25200" rIns="25200" rtlCol="0" anchor="ctr"/>
            <a:lstStyle/>
            <a:p>
              <a:pPr algn="ctr" defTabSz="180000">
                <a:tabLst>
                  <a:tab pos="36000" algn="l"/>
                </a:tabLst>
              </a:pPr>
              <a:r>
                <a:rPr lang="en-US" altLang="ko-KR" sz="1000"/>
                <a:t>-Defaltclass</a:t>
              </a:r>
            </a:p>
          </p:txBody>
        </p:sp>
      </p:grpSp>
      <p:cxnSp>
        <p:nvCxnSpPr>
          <p:cNvPr id="48" name="직선 화살표 연결선 5">
            <a:extLst>
              <a:ext uri="{FF2B5EF4-FFF2-40B4-BE49-F238E27FC236}">
                <a16:creationId xmlns:a16="http://schemas.microsoft.com/office/drawing/2014/main" id="{F6008EB6-42F8-47FF-8F19-B9E4BDE1BE82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4770455" y="2565892"/>
            <a:ext cx="1468987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직선 화살표 연결선 5">
            <a:extLst>
              <a:ext uri="{FF2B5EF4-FFF2-40B4-BE49-F238E27FC236}">
                <a16:creationId xmlns:a16="http://schemas.microsoft.com/office/drawing/2014/main" id="{AA6E7911-689A-4F0C-A2EE-6AB259B9EBC0}"/>
              </a:ext>
            </a:extLst>
          </p:cNvPr>
          <p:cNvCxnSpPr>
            <a:cxnSpLocks/>
          </p:cNvCxnSpPr>
          <p:nvPr/>
        </p:nvCxnSpPr>
        <p:spPr>
          <a:xfrm flipH="1" flipV="1">
            <a:off x="5065728" y="3050726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93621EAF-B946-4FD2-940D-182ABFCD89A6}"/>
              </a:ext>
            </a:extLst>
          </p:cNvPr>
          <p:cNvSpPr txBox="1"/>
          <p:nvPr/>
        </p:nvSpPr>
        <p:spPr>
          <a:xfrm>
            <a:off x="5286287" y="2789899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3" name="직선 화살표 연결선 5">
            <a:extLst>
              <a:ext uri="{FF2B5EF4-FFF2-40B4-BE49-F238E27FC236}">
                <a16:creationId xmlns:a16="http://schemas.microsoft.com/office/drawing/2014/main" id="{8D098745-3862-4A25-BFC2-CF494DDC43E6}"/>
              </a:ext>
            </a:extLst>
          </p:cNvPr>
          <p:cNvCxnSpPr>
            <a:cxnSpLocks/>
          </p:cNvCxnSpPr>
          <p:nvPr/>
        </p:nvCxnSpPr>
        <p:spPr>
          <a:xfrm flipH="1" flipV="1">
            <a:off x="5096806" y="3652697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93458EED-68CB-4791-8606-CAD46D38AD15}"/>
              </a:ext>
            </a:extLst>
          </p:cNvPr>
          <p:cNvSpPr txBox="1"/>
          <p:nvPr/>
        </p:nvSpPr>
        <p:spPr>
          <a:xfrm>
            <a:off x="5317365" y="3391870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5" name="직선 화살표 연결선 5">
            <a:extLst>
              <a:ext uri="{FF2B5EF4-FFF2-40B4-BE49-F238E27FC236}">
                <a16:creationId xmlns:a16="http://schemas.microsoft.com/office/drawing/2014/main" id="{FF54E37F-3B90-44A2-82E5-A6E2B620184E}"/>
              </a:ext>
            </a:extLst>
          </p:cNvPr>
          <p:cNvCxnSpPr>
            <a:cxnSpLocks/>
          </p:cNvCxnSpPr>
          <p:nvPr/>
        </p:nvCxnSpPr>
        <p:spPr>
          <a:xfrm flipH="1" flipV="1">
            <a:off x="5007579" y="4294690"/>
            <a:ext cx="1203170" cy="9020"/>
          </a:xfrm>
          <a:prstGeom prst="straightConnector1">
            <a:avLst/>
          </a:prstGeom>
          <a:ln w="19050">
            <a:prstDash val="dash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>
            <a:extLst>
              <a:ext uri="{FF2B5EF4-FFF2-40B4-BE49-F238E27FC236}">
                <a16:creationId xmlns:a16="http://schemas.microsoft.com/office/drawing/2014/main" id="{D6DB8B33-E867-4695-82A8-FEF48F1D5912}"/>
              </a:ext>
            </a:extLst>
          </p:cNvPr>
          <p:cNvSpPr txBox="1"/>
          <p:nvPr/>
        </p:nvSpPr>
        <p:spPr>
          <a:xfrm>
            <a:off x="5228138" y="4033863"/>
            <a:ext cx="924462" cy="196841"/>
          </a:xfrm>
          <a:prstGeom prst="rect">
            <a:avLst/>
          </a:prstGeom>
          <a:solidFill>
            <a:schemeClr val="bg1"/>
          </a:solidFill>
          <a:ln w="12700">
            <a:solidFill>
              <a:srgbClr val="0070C0"/>
            </a:solidFill>
          </a:ln>
        </p:spPr>
        <p:txBody>
          <a:bodyPr vert="horz" wrap="none" lIns="18000" tIns="10800" rIns="10800" bIns="18000" rtlCol="0" anchor="ctr" anchorCtr="0">
            <a:normAutofit/>
          </a:bodyPr>
          <a:lstStyle/>
          <a:p>
            <a:pPr algn="ctr"/>
            <a:r>
              <a:rPr lang="en-US" altLang="ko-KR" sz="1000" dirty="0"/>
              <a:t>disable</a:t>
            </a:r>
            <a:endParaRPr lang="ko-KR" altLang="en-US" sz="1000" dirty="0"/>
          </a:p>
        </p:txBody>
      </p:sp>
      <p:cxnSp>
        <p:nvCxnSpPr>
          <p:cNvPr id="57" name="직선 화살표 연결선 5">
            <a:extLst>
              <a:ext uri="{FF2B5EF4-FFF2-40B4-BE49-F238E27FC236}">
                <a16:creationId xmlns:a16="http://schemas.microsoft.com/office/drawing/2014/main" id="{6746D115-3D73-42A3-810E-E3D5960BE0DC}"/>
              </a:ext>
            </a:extLst>
          </p:cNvPr>
          <p:cNvCxnSpPr>
            <a:cxnSpLocks/>
            <a:endCxn id="30" idx="1"/>
          </p:cNvCxnSpPr>
          <p:nvPr/>
        </p:nvCxnSpPr>
        <p:spPr>
          <a:xfrm>
            <a:off x="3088674" y="3059746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">
            <a:extLst>
              <a:ext uri="{FF2B5EF4-FFF2-40B4-BE49-F238E27FC236}">
                <a16:creationId xmlns:a16="http://schemas.microsoft.com/office/drawing/2014/main" id="{3CA564C5-4D58-4C6D-A090-12E39CE913C9}"/>
              </a:ext>
            </a:extLst>
          </p:cNvPr>
          <p:cNvCxnSpPr>
            <a:cxnSpLocks/>
          </p:cNvCxnSpPr>
          <p:nvPr/>
        </p:nvCxnSpPr>
        <p:spPr>
          <a:xfrm>
            <a:off x="3088674" y="3627743"/>
            <a:ext cx="876296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직선 화살표 연결선 5">
            <a:extLst>
              <a:ext uri="{FF2B5EF4-FFF2-40B4-BE49-F238E27FC236}">
                <a16:creationId xmlns:a16="http://schemas.microsoft.com/office/drawing/2014/main" id="{E90BD27C-31CC-41BC-B2AA-760879D58BE4}"/>
              </a:ext>
            </a:extLst>
          </p:cNvPr>
          <p:cNvCxnSpPr>
            <a:cxnSpLocks/>
            <a:endCxn id="33" idx="1"/>
          </p:cNvCxnSpPr>
          <p:nvPr/>
        </p:nvCxnSpPr>
        <p:spPr>
          <a:xfrm>
            <a:off x="3088674" y="4263520"/>
            <a:ext cx="976732" cy="0"/>
          </a:xfrm>
          <a:prstGeom prst="straightConnector1">
            <a:avLst/>
          </a:prstGeom>
          <a:ln w="19050">
            <a:prstDash val="solid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897885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Researchers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8239914"/>
              </p:ext>
            </p:extLst>
          </p:nvPr>
        </p:nvGraphicFramePr>
        <p:xfrm>
          <a:off x="639092" y="1944828"/>
          <a:ext cx="11154212" cy="259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38871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473839812"/>
                    </a:ext>
                  </a:extLst>
                </a:gridCol>
                <a:gridCol w="1459585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6596171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Researcher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company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Division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 charge of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dirty="0"/>
                        <a:t>s/w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Project Leader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556480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9675758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2179166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D8035-3A44-4475-9C95-7AD3CC3D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7463532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8078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그림 6">
            <a:extLst>
              <a:ext uri="{FF2B5EF4-FFF2-40B4-BE49-F238E27FC236}">
                <a16:creationId xmlns:a16="http://schemas.microsoft.com/office/drawing/2014/main" id="{FBC407A0-A1FC-43CF-83E5-CCD39E5965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76475" y="3490555"/>
            <a:ext cx="9915525" cy="302895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AEAA888-B522-4D65-BE33-DF6D4F531519}"/>
              </a:ext>
            </a:extLst>
          </p:cNvPr>
          <p:cNvSpPr txBox="1"/>
          <p:nvPr/>
        </p:nvSpPr>
        <p:spPr>
          <a:xfrm>
            <a:off x="3649682" y="2660624"/>
            <a:ext cx="4892636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</a:t>
            </a:r>
            <a:endParaRPr lang="ko-KR" altLang="en-US" sz="60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22A7F92-1604-42E0-8CB9-FAEDD54AE0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E8FF0A6D-8933-4604-8679-3F77DE399F5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54041" y="6170863"/>
            <a:ext cx="2438400" cy="35314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88547115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5678EDFD-DFB3-4B51-AE56-3812376968F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6554" y="3146666"/>
            <a:ext cx="3898891" cy="5646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3" name="그림 2">
            <a:extLst>
              <a:ext uri="{FF2B5EF4-FFF2-40B4-BE49-F238E27FC236}">
                <a16:creationId xmlns:a16="http://schemas.microsoft.com/office/drawing/2014/main" id="{5DE4C0DC-045F-4197-A630-84E0DBC6CE1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99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/>
              <a:t>Tesper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Revision History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3A04AD3B-C2B3-4CDB-A814-62024EA6A2D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2882591"/>
              </p:ext>
            </p:extLst>
          </p:nvPr>
        </p:nvGraphicFramePr>
        <p:xfrm>
          <a:off x="435062" y="1638645"/>
          <a:ext cx="10763075" cy="1661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63538">
                  <a:extLst>
                    <a:ext uri="{9D8B030D-6E8A-4147-A177-3AD203B41FA5}">
                      <a16:colId xmlns:a16="http://schemas.microsoft.com/office/drawing/2014/main" val="319944966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117949175"/>
                    </a:ext>
                  </a:extLst>
                </a:gridCol>
                <a:gridCol w="965200">
                  <a:extLst>
                    <a:ext uri="{9D8B030D-6E8A-4147-A177-3AD203B41FA5}">
                      <a16:colId xmlns:a16="http://schemas.microsoft.com/office/drawing/2014/main" val="975325816"/>
                    </a:ext>
                  </a:extLst>
                </a:gridCol>
                <a:gridCol w="891540">
                  <a:extLst>
                    <a:ext uri="{9D8B030D-6E8A-4147-A177-3AD203B41FA5}">
                      <a16:colId xmlns:a16="http://schemas.microsoft.com/office/drawing/2014/main" val="3492394322"/>
                    </a:ext>
                  </a:extLst>
                </a:gridCol>
                <a:gridCol w="6877597">
                  <a:extLst>
                    <a:ext uri="{9D8B030D-6E8A-4147-A177-3AD203B41FA5}">
                      <a16:colId xmlns:a16="http://schemas.microsoft.com/office/drawing/2014/main" val="1460708129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Version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Data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Author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Index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Description</a:t>
                      </a:r>
                      <a:endParaRPr lang="ko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1233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0.1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 dirty="0"/>
                        <a:t>24.08.14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700" dirty="0"/>
                        <a:t>조동인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 dirty="0"/>
                        <a:t>-</a:t>
                      </a:r>
                      <a:r>
                        <a:rPr lang="ko-KR" altLang="en-US" sz="700" dirty="0"/>
                        <a:t>기본 </a:t>
                      </a:r>
                      <a:r>
                        <a:rPr lang="ko-KR" altLang="en-US" sz="700"/>
                        <a:t>사항 정리</a:t>
                      </a:r>
                      <a:endParaRPr lang="en-US" altLang="ko-KR" sz="700"/>
                    </a:p>
                    <a:p>
                      <a:pPr latinLnBrk="1"/>
                      <a:r>
                        <a:rPr lang="en-US" altLang="ko-KR" sz="700"/>
                        <a:t>passing index process is added in compare process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608753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08.15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add wpm and log system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82111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700"/>
                        <a:t>08.16</a:t>
                      </a:r>
                      <a:endParaRPr lang="ko-KR" altLang="en-US" sz="70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I should add study data like image… 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248654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700"/>
                        <a:t>08.21</a:t>
                      </a: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z="700"/>
                        <a:t>create sentence helper dialog, random function.</a:t>
                      </a: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9492547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85478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latinLnBrk="1"/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700" b="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171450" indent="-171450" latinLnBrk="1">
                        <a:buFontTx/>
                        <a:buChar char="-"/>
                      </a:pPr>
                      <a:endParaRPr lang="en-US" altLang="ko-KR" sz="7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350443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153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DB2E5CC-692D-45E9-A579-64DD64984805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B05D8035-3A44-4475-9C95-7AD3CC3DE23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00587" y="1428513"/>
            <a:ext cx="7150046" cy="459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67661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20B7E68E-42EE-4314-A68E-5707D5B680E7}"/>
              </a:ext>
            </a:extLst>
          </p:cNvPr>
          <p:cNvSpPr/>
          <p:nvPr/>
        </p:nvSpPr>
        <p:spPr>
          <a:xfrm>
            <a:off x="2779866" y="493907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compare flow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cxnSp>
        <p:nvCxnSpPr>
          <p:cNvPr id="83" name="직선 화살표 연결선 82">
            <a:extLst>
              <a:ext uri="{FF2B5EF4-FFF2-40B4-BE49-F238E27FC236}">
                <a16:creationId xmlns:a16="http://schemas.microsoft.com/office/drawing/2014/main" id="{87A99B65-D530-437B-852A-1D9B5B78296F}"/>
              </a:ext>
            </a:extLst>
          </p:cNvPr>
          <p:cNvCxnSpPr>
            <a:cxnSpLocks/>
            <a:stCxn id="15" idx="2"/>
            <a:endCxn id="82" idx="0"/>
          </p:cNvCxnSpPr>
          <p:nvPr/>
        </p:nvCxnSpPr>
        <p:spPr>
          <a:xfrm flipH="1">
            <a:off x="2924382" y="5203404"/>
            <a:ext cx="472934" cy="671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직선 화살표 연결선 85">
            <a:extLst>
              <a:ext uri="{FF2B5EF4-FFF2-40B4-BE49-F238E27FC236}">
                <a16:creationId xmlns:a16="http://schemas.microsoft.com/office/drawing/2014/main" id="{00FF103A-EE19-4312-B666-BD4E334191B0}"/>
              </a:ext>
            </a:extLst>
          </p:cNvPr>
          <p:cNvCxnSpPr>
            <a:cxnSpLocks/>
            <a:stCxn id="51" idx="2"/>
            <a:endCxn id="15" idx="0"/>
          </p:cNvCxnSpPr>
          <p:nvPr/>
        </p:nvCxnSpPr>
        <p:spPr>
          <a:xfrm flipH="1">
            <a:off x="3397316" y="2618606"/>
            <a:ext cx="13563" cy="23204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직선 화살표 연결선 88">
            <a:extLst>
              <a:ext uri="{FF2B5EF4-FFF2-40B4-BE49-F238E27FC236}">
                <a16:creationId xmlns:a16="http://schemas.microsoft.com/office/drawing/2014/main" id="{3AE44A53-5D42-48DF-B0D0-24DEF4C6891F}"/>
              </a:ext>
            </a:extLst>
          </p:cNvPr>
          <p:cNvCxnSpPr>
            <a:cxnSpLocks/>
            <a:stCxn id="170" idx="2"/>
            <a:endCxn id="54" idx="0"/>
          </p:cNvCxnSpPr>
          <p:nvPr/>
        </p:nvCxnSpPr>
        <p:spPr>
          <a:xfrm>
            <a:off x="3403728" y="2067026"/>
            <a:ext cx="7151" cy="2158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" name="그룹 9">
            <a:extLst>
              <a:ext uri="{FF2B5EF4-FFF2-40B4-BE49-F238E27FC236}">
                <a16:creationId xmlns:a16="http://schemas.microsoft.com/office/drawing/2014/main" id="{A4BD9783-5599-4F25-86F2-D4A8369205FB}"/>
              </a:ext>
            </a:extLst>
          </p:cNvPr>
          <p:cNvGrpSpPr/>
          <p:nvPr/>
        </p:nvGrpSpPr>
        <p:grpSpPr>
          <a:xfrm>
            <a:off x="2732966" y="2282863"/>
            <a:ext cx="1355826" cy="335743"/>
            <a:chOff x="4177978" y="1746594"/>
            <a:chExt cx="1355826" cy="396500"/>
          </a:xfrm>
        </p:grpSpPr>
        <p:sp>
          <p:nvSpPr>
            <p:cNvPr id="51" name="직사각형 50">
              <a:extLst>
                <a:ext uri="{FF2B5EF4-FFF2-40B4-BE49-F238E27FC236}">
                  <a16:creationId xmlns:a16="http://schemas.microsoft.com/office/drawing/2014/main" id="{B7C33948-8E87-4623-B1F6-933EFF1BDDC7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54" name="직사각형 53">
              <a:extLst>
                <a:ext uri="{FF2B5EF4-FFF2-40B4-BE49-F238E27FC236}">
                  <a16:creationId xmlns:a16="http://schemas.microsoft.com/office/drawing/2014/main" id="{C531D109-88C0-455D-BEF6-708E73115123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57" name="그룹 56">
            <a:extLst>
              <a:ext uri="{FF2B5EF4-FFF2-40B4-BE49-F238E27FC236}">
                <a16:creationId xmlns:a16="http://schemas.microsoft.com/office/drawing/2014/main" id="{7A0BA7CA-CF0F-45C4-B648-0BF4EA0E8D84}"/>
              </a:ext>
            </a:extLst>
          </p:cNvPr>
          <p:cNvGrpSpPr/>
          <p:nvPr/>
        </p:nvGrpSpPr>
        <p:grpSpPr>
          <a:xfrm>
            <a:off x="903880" y="2227083"/>
            <a:ext cx="1210875" cy="511957"/>
            <a:chOff x="4223865" y="2937674"/>
            <a:chExt cx="657099" cy="324947"/>
          </a:xfrm>
        </p:grpSpPr>
        <p:sp>
          <p:nvSpPr>
            <p:cNvPr id="58" name="순서도: 판단 57">
              <a:extLst>
                <a:ext uri="{FF2B5EF4-FFF2-40B4-BE49-F238E27FC236}">
                  <a16:creationId xmlns:a16="http://schemas.microsoft.com/office/drawing/2014/main" id="{79B46E24-12E2-4824-929A-BB299F5F9F81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70100C2A-E7D6-43EB-8B36-DF1D9A88C91D}"/>
                </a:ext>
              </a:extLst>
            </p:cNvPr>
            <p:cNvCxnSpPr>
              <a:cxnSpLocks/>
              <a:stCxn id="58" idx="2"/>
              <a:endCxn id="75" idx="0"/>
            </p:cNvCxnSpPr>
            <p:nvPr/>
          </p:nvCxnSpPr>
          <p:spPr>
            <a:xfrm flipH="1">
              <a:off x="4462388" y="3105451"/>
              <a:ext cx="3582" cy="15717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647387F2-32A3-4D93-A04D-AEB908404F91}"/>
                </a:ext>
              </a:extLst>
            </p:cNvPr>
            <p:cNvCxnSpPr>
              <a:cxnSpLocks/>
              <a:stCxn id="58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1" name="직사각형 60">
              <a:extLst>
                <a:ext uri="{FF2B5EF4-FFF2-40B4-BE49-F238E27FC236}">
                  <a16:creationId xmlns:a16="http://schemas.microsoft.com/office/drawing/2014/main" id="{92F462FE-4F10-402C-9035-FC487870A6FB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64" name="직사각형 63">
              <a:extLst>
                <a:ext uri="{FF2B5EF4-FFF2-40B4-BE49-F238E27FC236}">
                  <a16:creationId xmlns:a16="http://schemas.microsoft.com/office/drawing/2014/main" id="{3F1C233C-CE57-4D19-8A83-578AEEEAAF43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72" name="직선 화살표 연결선 71">
            <a:extLst>
              <a:ext uri="{FF2B5EF4-FFF2-40B4-BE49-F238E27FC236}">
                <a16:creationId xmlns:a16="http://schemas.microsoft.com/office/drawing/2014/main" id="{753D3EAD-FC0E-49B4-B4C0-BDDA4A2E8C9D}"/>
              </a:ext>
            </a:extLst>
          </p:cNvPr>
          <p:cNvCxnSpPr>
            <a:cxnSpLocks/>
            <a:stCxn id="167" idx="2"/>
            <a:endCxn id="58" idx="0"/>
          </p:cNvCxnSpPr>
          <p:nvPr/>
        </p:nvCxnSpPr>
        <p:spPr>
          <a:xfrm>
            <a:off x="1346718" y="2067026"/>
            <a:ext cx="3303" cy="160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4" name="그룹 73">
            <a:extLst>
              <a:ext uri="{FF2B5EF4-FFF2-40B4-BE49-F238E27FC236}">
                <a16:creationId xmlns:a16="http://schemas.microsoft.com/office/drawing/2014/main" id="{B8E983A4-9517-4594-A06B-E5A6A61E4A24}"/>
              </a:ext>
            </a:extLst>
          </p:cNvPr>
          <p:cNvGrpSpPr/>
          <p:nvPr/>
        </p:nvGrpSpPr>
        <p:grpSpPr>
          <a:xfrm>
            <a:off x="897280" y="2739037"/>
            <a:ext cx="1210877" cy="631747"/>
            <a:chOff x="4218038" y="2781430"/>
            <a:chExt cx="657100" cy="400980"/>
          </a:xfrm>
        </p:grpSpPr>
        <p:sp>
          <p:nvSpPr>
            <p:cNvPr id="75" name="순서도: 판단 74">
              <a:extLst>
                <a:ext uri="{FF2B5EF4-FFF2-40B4-BE49-F238E27FC236}">
                  <a16:creationId xmlns:a16="http://schemas.microsoft.com/office/drawing/2014/main" id="{C96DBC3F-E430-42A0-9394-3D45900E92A2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76" name="직선 화살표 연결선 75">
              <a:extLst>
                <a:ext uri="{FF2B5EF4-FFF2-40B4-BE49-F238E27FC236}">
                  <a16:creationId xmlns:a16="http://schemas.microsoft.com/office/drawing/2014/main" id="{8D061190-40C8-4385-835B-A7C333798FFB}"/>
                </a:ext>
              </a:extLst>
            </p:cNvPr>
            <p:cNvCxnSpPr>
              <a:cxnSpLocks/>
              <a:stCxn id="75" idx="2"/>
            </p:cNvCxnSpPr>
            <p:nvPr/>
          </p:nvCxnSpPr>
          <p:spPr>
            <a:xfrm>
              <a:off x="4460143" y="2949207"/>
              <a:ext cx="0" cy="23320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직선 화살표 연결선 76">
              <a:extLst>
                <a:ext uri="{FF2B5EF4-FFF2-40B4-BE49-F238E27FC236}">
                  <a16:creationId xmlns:a16="http://schemas.microsoft.com/office/drawing/2014/main" id="{CB32735B-24D1-4582-9EB7-F9DCBE9867D6}"/>
                </a:ext>
              </a:extLst>
            </p:cNvPr>
            <p:cNvCxnSpPr>
              <a:cxnSpLocks/>
              <a:stCxn id="75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8" name="직사각형 77">
              <a:extLst>
                <a:ext uri="{FF2B5EF4-FFF2-40B4-BE49-F238E27FC236}">
                  <a16:creationId xmlns:a16="http://schemas.microsoft.com/office/drawing/2014/main" id="{EFB8216A-B83E-4412-BA0D-1D114E1796CC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79" name="직사각형 78">
              <a:extLst>
                <a:ext uri="{FF2B5EF4-FFF2-40B4-BE49-F238E27FC236}">
                  <a16:creationId xmlns:a16="http://schemas.microsoft.com/office/drawing/2014/main" id="{7816DABF-7793-452A-ADE4-DAC54B85B9B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82" name="평행 사변형 81">
            <a:extLst>
              <a:ext uri="{FF2B5EF4-FFF2-40B4-BE49-F238E27FC236}">
                <a16:creationId xmlns:a16="http://schemas.microsoft.com/office/drawing/2014/main" id="{A67E4297-389D-4DA7-96F8-715FFF756EB7}"/>
              </a:ext>
            </a:extLst>
          </p:cNvPr>
          <p:cNvSpPr/>
          <p:nvPr/>
        </p:nvSpPr>
        <p:spPr>
          <a:xfrm>
            <a:off x="2451447" y="5875269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91" name="그룹 90">
            <a:extLst>
              <a:ext uri="{FF2B5EF4-FFF2-40B4-BE49-F238E27FC236}">
                <a16:creationId xmlns:a16="http://schemas.microsoft.com/office/drawing/2014/main" id="{D108DE8C-C382-4A0D-8FB3-3D99D0B8D3FD}"/>
              </a:ext>
            </a:extLst>
          </p:cNvPr>
          <p:cNvGrpSpPr/>
          <p:nvPr/>
        </p:nvGrpSpPr>
        <p:grpSpPr>
          <a:xfrm>
            <a:off x="661370" y="4037304"/>
            <a:ext cx="1355826" cy="335743"/>
            <a:chOff x="4177978" y="1746594"/>
            <a:chExt cx="1355826" cy="396500"/>
          </a:xfrm>
        </p:grpSpPr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58BBCDB6-D4D8-4143-B925-4D4959BE9856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7670241E-072E-4644-8A71-7BB1045CD72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94" name="직선 화살표 연결선 93">
            <a:extLst>
              <a:ext uri="{FF2B5EF4-FFF2-40B4-BE49-F238E27FC236}">
                <a16:creationId xmlns:a16="http://schemas.microsoft.com/office/drawing/2014/main" id="{FAB616B5-35BE-4484-9173-209C6424B461}"/>
              </a:ext>
            </a:extLst>
          </p:cNvPr>
          <p:cNvCxnSpPr>
            <a:cxnSpLocks/>
            <a:endCxn id="93" idx="0"/>
          </p:cNvCxnSpPr>
          <p:nvPr/>
        </p:nvCxnSpPr>
        <p:spPr>
          <a:xfrm flipH="1">
            <a:off x="1339283" y="3876661"/>
            <a:ext cx="7435" cy="1606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직사각형 97">
            <a:extLst>
              <a:ext uri="{FF2B5EF4-FFF2-40B4-BE49-F238E27FC236}">
                <a16:creationId xmlns:a16="http://schemas.microsoft.com/office/drawing/2014/main" id="{17C62C96-B3F8-4168-B1F5-8CC74C346999}"/>
              </a:ext>
            </a:extLst>
          </p:cNvPr>
          <p:cNvSpPr/>
          <p:nvPr/>
        </p:nvSpPr>
        <p:spPr>
          <a:xfrm>
            <a:off x="701293" y="4918164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99" name="직선 화살표 연결선 98">
            <a:extLst>
              <a:ext uri="{FF2B5EF4-FFF2-40B4-BE49-F238E27FC236}">
                <a16:creationId xmlns:a16="http://schemas.microsoft.com/office/drawing/2014/main" id="{EA286F0A-B94C-4BBF-9DCF-186E70AA98AE}"/>
              </a:ext>
            </a:extLst>
          </p:cNvPr>
          <p:cNvCxnSpPr>
            <a:cxnSpLocks/>
            <a:stCxn id="92" idx="2"/>
            <a:endCxn id="98" idx="0"/>
          </p:cNvCxnSpPr>
          <p:nvPr/>
        </p:nvCxnSpPr>
        <p:spPr>
          <a:xfrm flipH="1">
            <a:off x="1318743" y="4373047"/>
            <a:ext cx="20540" cy="5451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직선 화살표 연결선 105">
            <a:extLst>
              <a:ext uri="{FF2B5EF4-FFF2-40B4-BE49-F238E27FC236}">
                <a16:creationId xmlns:a16="http://schemas.microsoft.com/office/drawing/2014/main" id="{B5C3EFDC-2076-4EEE-A3B2-B3D546DFEBBA}"/>
              </a:ext>
            </a:extLst>
          </p:cNvPr>
          <p:cNvCxnSpPr>
            <a:cxnSpLocks/>
            <a:stCxn id="98" idx="2"/>
            <a:endCxn id="82" idx="0"/>
          </p:cNvCxnSpPr>
          <p:nvPr/>
        </p:nvCxnSpPr>
        <p:spPr>
          <a:xfrm>
            <a:off x="1318743" y="5182497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6953568" y="493323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7136890" y="5197566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210" idx="0"/>
          </p:cNvCxnSpPr>
          <p:nvPr/>
        </p:nvCxnSpPr>
        <p:spPr>
          <a:xfrm flipH="1">
            <a:off x="7643608" y="2776762"/>
            <a:ext cx="60463" cy="11103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7704071" y="2072355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7026158" y="2315779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5116388" y="2225497"/>
            <a:ext cx="1210875" cy="511954"/>
            <a:chOff x="4223865" y="2937674"/>
            <a:chExt cx="657099" cy="324945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5562529" y="2091278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5109788" y="2737441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4740770" y="3296549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6663955" y="5873682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4851728" y="4409357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5529641" y="3665881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4913801" y="4916577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5529641" y="4745100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5531251" y="5180910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7" name="순서도: 수행의 시작/종료 166">
            <a:extLst>
              <a:ext uri="{FF2B5EF4-FFF2-40B4-BE49-F238E27FC236}">
                <a16:creationId xmlns:a16="http://schemas.microsoft.com/office/drawing/2014/main" id="{C54CFCC9-7AF9-4ACA-9F24-8F6E99D87DFE}"/>
              </a:ext>
            </a:extLst>
          </p:cNvPr>
          <p:cNvSpPr/>
          <p:nvPr/>
        </p:nvSpPr>
        <p:spPr>
          <a:xfrm>
            <a:off x="65527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0" name="순서도: 수행의 시작/종료 169">
            <a:extLst>
              <a:ext uri="{FF2B5EF4-FFF2-40B4-BE49-F238E27FC236}">
                <a16:creationId xmlns:a16="http://schemas.microsoft.com/office/drawing/2014/main" id="{93EFFA50-809A-44A2-8115-8DF5D30EA5D5}"/>
              </a:ext>
            </a:extLst>
          </p:cNvPr>
          <p:cNvSpPr/>
          <p:nvPr/>
        </p:nvSpPr>
        <p:spPr>
          <a:xfrm>
            <a:off x="2712286" y="1831810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4873878" y="1856062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7014597" y="1837139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6976605" y="2587228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4753364" y="3527802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95" name="직사각형 194">
            <a:extLst>
              <a:ext uri="{FF2B5EF4-FFF2-40B4-BE49-F238E27FC236}">
                <a16:creationId xmlns:a16="http://schemas.microsoft.com/office/drawing/2014/main" id="{6265EAA0-FE42-4825-8FA2-7A62C2FE190B}"/>
              </a:ext>
            </a:extLst>
          </p:cNvPr>
          <p:cNvSpPr/>
          <p:nvPr/>
        </p:nvSpPr>
        <p:spPr>
          <a:xfrm>
            <a:off x="713036" y="3449312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96" name="직사각형 195">
            <a:extLst>
              <a:ext uri="{FF2B5EF4-FFF2-40B4-BE49-F238E27FC236}">
                <a16:creationId xmlns:a16="http://schemas.microsoft.com/office/drawing/2014/main" id="{E0889DF5-7338-4729-B9CC-F19D22884471}"/>
              </a:ext>
            </a:extLst>
          </p:cNvPr>
          <p:cNvSpPr/>
          <p:nvPr/>
        </p:nvSpPr>
        <p:spPr>
          <a:xfrm>
            <a:off x="701293" y="3603760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0" name="직사각형 209">
            <a:extLst>
              <a:ext uri="{FF2B5EF4-FFF2-40B4-BE49-F238E27FC236}">
                <a16:creationId xmlns:a16="http://schemas.microsoft.com/office/drawing/2014/main" id="{8BDC7FAD-F402-4058-9C0D-FBE5BCEE68FA}"/>
              </a:ext>
            </a:extLst>
          </p:cNvPr>
          <p:cNvSpPr/>
          <p:nvPr/>
        </p:nvSpPr>
        <p:spPr>
          <a:xfrm>
            <a:off x="7026158" y="388715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4926467" y="387945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210" idx="2"/>
            <a:endCxn id="132" idx="0"/>
          </p:cNvCxnSpPr>
          <p:nvPr/>
        </p:nvCxnSpPr>
        <p:spPr>
          <a:xfrm flipH="1">
            <a:off x="7571018" y="4151489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9079374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45" y="6291304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>
                <a:solidFill>
                  <a:prstClr val="black"/>
                </a:solidFill>
                <a:latin typeface="Arial Black" panose="020B0A04020102020204" pitchFamily="34" charset="0"/>
              </a:rPr>
              <a:t>Tesper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</a:t>
            </a:r>
            <a:r>
              <a:rPr lang="en-US" altLang="ko-KR" b="1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compare Long Text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32" name="직사각형 131">
            <a:extLst>
              <a:ext uri="{FF2B5EF4-FFF2-40B4-BE49-F238E27FC236}">
                <a16:creationId xmlns:a16="http://schemas.microsoft.com/office/drawing/2014/main" id="{487A4A14-2DE2-4ADC-881C-2849256A34A9}"/>
              </a:ext>
            </a:extLst>
          </p:cNvPr>
          <p:cNvSpPr/>
          <p:nvPr/>
        </p:nvSpPr>
        <p:spPr>
          <a:xfrm>
            <a:off x="3181520" y="4715816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34" name="직선 화살표 연결선 133">
            <a:extLst>
              <a:ext uri="{FF2B5EF4-FFF2-40B4-BE49-F238E27FC236}">
                <a16:creationId xmlns:a16="http://schemas.microsoft.com/office/drawing/2014/main" id="{B9066E2C-4D9D-4DC5-8110-7D3EC5D3B8CE}"/>
              </a:ext>
            </a:extLst>
          </p:cNvPr>
          <p:cNvCxnSpPr>
            <a:cxnSpLocks/>
            <a:stCxn id="132" idx="2"/>
            <a:endCxn id="157" idx="0"/>
          </p:cNvCxnSpPr>
          <p:nvPr/>
        </p:nvCxnSpPr>
        <p:spPr>
          <a:xfrm flipH="1">
            <a:off x="3364842" y="4980149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직선 화살표 연결선 136">
            <a:extLst>
              <a:ext uri="{FF2B5EF4-FFF2-40B4-BE49-F238E27FC236}">
                <a16:creationId xmlns:a16="http://schemas.microsoft.com/office/drawing/2014/main" id="{7FE30984-FC29-423C-A20B-4F27D7176CF5}"/>
              </a:ext>
            </a:extLst>
          </p:cNvPr>
          <p:cNvCxnSpPr>
            <a:cxnSpLocks/>
            <a:stCxn id="140" idx="2"/>
            <a:endCxn id="69" idx="0"/>
          </p:cNvCxnSpPr>
          <p:nvPr/>
        </p:nvCxnSpPr>
        <p:spPr>
          <a:xfrm>
            <a:off x="3932023" y="2559345"/>
            <a:ext cx="62607" cy="3497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직선 화살표 연결선 137">
            <a:extLst>
              <a:ext uri="{FF2B5EF4-FFF2-40B4-BE49-F238E27FC236}">
                <a16:creationId xmlns:a16="http://schemas.microsoft.com/office/drawing/2014/main" id="{137AA078-3CC1-4755-A483-46516CE6C819}"/>
              </a:ext>
            </a:extLst>
          </p:cNvPr>
          <p:cNvCxnSpPr>
            <a:cxnSpLocks/>
            <a:stCxn id="174" idx="2"/>
            <a:endCxn id="141" idx="0"/>
          </p:cNvCxnSpPr>
          <p:nvPr/>
        </p:nvCxnSpPr>
        <p:spPr>
          <a:xfrm flipH="1">
            <a:off x="3932023" y="1607370"/>
            <a:ext cx="13529" cy="49099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F660472F-A62D-4F8D-B2D7-BCA3D064ABF5}"/>
              </a:ext>
            </a:extLst>
          </p:cNvPr>
          <p:cNvGrpSpPr/>
          <p:nvPr/>
        </p:nvGrpSpPr>
        <p:grpSpPr>
          <a:xfrm>
            <a:off x="3254110" y="2098362"/>
            <a:ext cx="1355826" cy="460983"/>
            <a:chOff x="4177978" y="1746594"/>
            <a:chExt cx="1355826" cy="530029"/>
          </a:xfrm>
        </p:grpSpPr>
        <p:sp>
          <p:nvSpPr>
            <p:cNvPr id="140" name="직사각형 139">
              <a:extLst>
                <a:ext uri="{FF2B5EF4-FFF2-40B4-BE49-F238E27FC236}">
                  <a16:creationId xmlns:a16="http://schemas.microsoft.com/office/drawing/2014/main" id="{A18D5F2A-98FD-415E-AAB6-E9753ACBF4F7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1" name="직사각형 140">
              <a:extLst>
                <a:ext uri="{FF2B5EF4-FFF2-40B4-BE49-F238E27FC236}">
                  <a16:creationId xmlns:a16="http://schemas.microsoft.com/office/drawing/2014/main" id="{C522770D-5ECD-4A17-BE91-8AE2B9A3E437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43" name="그룹 142">
            <a:extLst>
              <a:ext uri="{FF2B5EF4-FFF2-40B4-BE49-F238E27FC236}">
                <a16:creationId xmlns:a16="http://schemas.microsoft.com/office/drawing/2014/main" id="{ED152FD8-D7BC-4E04-BF04-23D0636D3C9D}"/>
              </a:ext>
            </a:extLst>
          </p:cNvPr>
          <p:cNvGrpSpPr/>
          <p:nvPr/>
        </p:nvGrpSpPr>
        <p:grpSpPr>
          <a:xfrm>
            <a:off x="1344340" y="2008084"/>
            <a:ext cx="1210875" cy="511945"/>
            <a:chOff x="4223865" y="2937674"/>
            <a:chExt cx="657099" cy="324939"/>
          </a:xfrm>
        </p:grpSpPr>
        <p:sp>
          <p:nvSpPr>
            <p:cNvPr id="144" name="순서도: 판단 143">
              <a:extLst>
                <a:ext uri="{FF2B5EF4-FFF2-40B4-BE49-F238E27FC236}">
                  <a16:creationId xmlns:a16="http://schemas.microsoft.com/office/drawing/2014/main" id="{7FB5B152-1734-4364-B835-A0761BF7FCB2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45" name="직선 화살표 연결선 144">
              <a:extLst>
                <a:ext uri="{FF2B5EF4-FFF2-40B4-BE49-F238E27FC236}">
                  <a16:creationId xmlns:a16="http://schemas.microsoft.com/office/drawing/2014/main" id="{FD73A049-7721-4D86-AA89-C2B68C5AC6A8}"/>
                </a:ext>
              </a:extLst>
            </p:cNvPr>
            <p:cNvCxnSpPr>
              <a:cxnSpLocks/>
              <a:stCxn id="144" idx="2"/>
              <a:endCxn id="151" idx="0"/>
            </p:cNvCxnSpPr>
            <p:nvPr/>
          </p:nvCxnSpPr>
          <p:spPr>
            <a:xfrm flipH="1">
              <a:off x="4462388" y="3105451"/>
              <a:ext cx="3582" cy="1571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직선 화살표 연결선 145">
              <a:extLst>
                <a:ext uri="{FF2B5EF4-FFF2-40B4-BE49-F238E27FC236}">
                  <a16:creationId xmlns:a16="http://schemas.microsoft.com/office/drawing/2014/main" id="{B017521B-9881-4DD0-976B-94B6FFF20252}"/>
                </a:ext>
              </a:extLst>
            </p:cNvPr>
            <p:cNvCxnSpPr>
              <a:cxnSpLocks/>
              <a:stCxn id="144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47" name="직사각형 146">
              <a:extLst>
                <a:ext uri="{FF2B5EF4-FFF2-40B4-BE49-F238E27FC236}">
                  <a16:creationId xmlns:a16="http://schemas.microsoft.com/office/drawing/2014/main" id="{CDB7AC07-169B-44D1-BD5C-3C26F930D7C5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48" name="직사각형 147">
              <a:extLst>
                <a:ext uri="{FF2B5EF4-FFF2-40B4-BE49-F238E27FC236}">
                  <a16:creationId xmlns:a16="http://schemas.microsoft.com/office/drawing/2014/main" id="{C48EA9A7-E658-425E-B2A1-BC3391A3841C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149" name="직선 화살표 연결선 148">
            <a:extLst>
              <a:ext uri="{FF2B5EF4-FFF2-40B4-BE49-F238E27FC236}">
                <a16:creationId xmlns:a16="http://schemas.microsoft.com/office/drawing/2014/main" id="{9AD18413-4760-4315-8B63-6E36347D0916}"/>
              </a:ext>
            </a:extLst>
          </p:cNvPr>
          <p:cNvCxnSpPr>
            <a:cxnSpLocks/>
            <a:stCxn id="173" idx="2"/>
            <a:endCxn id="144" idx="0"/>
          </p:cNvCxnSpPr>
          <p:nvPr/>
        </p:nvCxnSpPr>
        <p:spPr>
          <a:xfrm flipH="1">
            <a:off x="1790481" y="1873861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0" name="그룹 149">
            <a:extLst>
              <a:ext uri="{FF2B5EF4-FFF2-40B4-BE49-F238E27FC236}">
                <a16:creationId xmlns:a16="http://schemas.microsoft.com/office/drawing/2014/main" id="{E8802124-A3FA-4A7E-8688-1B0A79DB6586}"/>
              </a:ext>
            </a:extLst>
          </p:cNvPr>
          <p:cNvGrpSpPr/>
          <p:nvPr/>
        </p:nvGrpSpPr>
        <p:grpSpPr>
          <a:xfrm>
            <a:off x="1337740" y="2520024"/>
            <a:ext cx="1210877" cy="559104"/>
            <a:chOff x="4218038" y="2781430"/>
            <a:chExt cx="657100" cy="354873"/>
          </a:xfrm>
        </p:grpSpPr>
        <p:sp>
          <p:nvSpPr>
            <p:cNvPr id="151" name="순서도: 판단 150">
              <a:extLst>
                <a:ext uri="{FF2B5EF4-FFF2-40B4-BE49-F238E27FC236}">
                  <a16:creationId xmlns:a16="http://schemas.microsoft.com/office/drawing/2014/main" id="{74B2B1A9-B3C6-488F-8A3D-0D026DC5EE3A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52" name="직선 화살표 연결선 151">
              <a:extLst>
                <a:ext uri="{FF2B5EF4-FFF2-40B4-BE49-F238E27FC236}">
                  <a16:creationId xmlns:a16="http://schemas.microsoft.com/office/drawing/2014/main" id="{E0BADF7C-8716-46EA-9A0B-2ECA625FD077}"/>
                </a:ext>
              </a:extLst>
            </p:cNvPr>
            <p:cNvCxnSpPr>
              <a:cxnSpLocks/>
              <a:stCxn id="151" idx="2"/>
              <a:endCxn id="156" idx="0"/>
            </p:cNvCxnSpPr>
            <p:nvPr/>
          </p:nvCxnSpPr>
          <p:spPr>
            <a:xfrm flipH="1">
              <a:off x="4453447" y="2949207"/>
              <a:ext cx="6696" cy="18709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3" name="직선 화살표 연결선 152">
              <a:extLst>
                <a:ext uri="{FF2B5EF4-FFF2-40B4-BE49-F238E27FC236}">
                  <a16:creationId xmlns:a16="http://schemas.microsoft.com/office/drawing/2014/main" id="{DA142DE9-5CE4-4B09-9F62-4595F4D1D0A1}"/>
                </a:ext>
              </a:extLst>
            </p:cNvPr>
            <p:cNvCxnSpPr>
              <a:cxnSpLocks/>
              <a:stCxn id="151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4" name="직사각형 153">
              <a:extLst>
                <a:ext uri="{FF2B5EF4-FFF2-40B4-BE49-F238E27FC236}">
                  <a16:creationId xmlns:a16="http://schemas.microsoft.com/office/drawing/2014/main" id="{C7DD6B82-8608-448F-B693-4CDEFD9300D3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155" name="직사각형 154">
              <a:extLst>
                <a:ext uri="{FF2B5EF4-FFF2-40B4-BE49-F238E27FC236}">
                  <a16:creationId xmlns:a16="http://schemas.microsoft.com/office/drawing/2014/main" id="{6D2EDC3F-531A-4D7D-9650-6CFA1883F997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156" name="직사각형 155">
            <a:extLst>
              <a:ext uri="{FF2B5EF4-FFF2-40B4-BE49-F238E27FC236}">
                <a16:creationId xmlns:a16="http://schemas.microsoft.com/office/drawing/2014/main" id="{5B98B056-1B0C-487C-8F3B-03354E747893}"/>
              </a:ext>
            </a:extLst>
          </p:cNvPr>
          <p:cNvSpPr/>
          <p:nvPr/>
        </p:nvSpPr>
        <p:spPr>
          <a:xfrm>
            <a:off x="968722" y="3079132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157" name="평행 사변형 156">
            <a:extLst>
              <a:ext uri="{FF2B5EF4-FFF2-40B4-BE49-F238E27FC236}">
                <a16:creationId xmlns:a16="http://schemas.microsoft.com/office/drawing/2014/main" id="{8209A82D-81E8-487D-B58F-CA1BCB6161BA}"/>
              </a:ext>
            </a:extLst>
          </p:cNvPr>
          <p:cNvSpPr/>
          <p:nvPr/>
        </p:nvSpPr>
        <p:spPr>
          <a:xfrm>
            <a:off x="2891907" y="5656265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158" name="그룹 157">
            <a:extLst>
              <a:ext uri="{FF2B5EF4-FFF2-40B4-BE49-F238E27FC236}">
                <a16:creationId xmlns:a16="http://schemas.microsoft.com/office/drawing/2014/main" id="{E5F97060-EFDD-4E55-9549-9C4F9367842B}"/>
              </a:ext>
            </a:extLst>
          </p:cNvPr>
          <p:cNvGrpSpPr/>
          <p:nvPr/>
        </p:nvGrpSpPr>
        <p:grpSpPr>
          <a:xfrm>
            <a:off x="1079680" y="4191940"/>
            <a:ext cx="1355826" cy="335743"/>
            <a:chOff x="4177978" y="1746594"/>
            <a:chExt cx="1355826" cy="396500"/>
          </a:xfrm>
        </p:grpSpPr>
        <p:sp>
          <p:nvSpPr>
            <p:cNvPr id="159" name="직사각형 158">
              <a:extLst>
                <a:ext uri="{FF2B5EF4-FFF2-40B4-BE49-F238E27FC236}">
                  <a16:creationId xmlns:a16="http://schemas.microsoft.com/office/drawing/2014/main" id="{61506412-5958-44FA-AD7D-998BCEEAB6AB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160" name="직사각형 159">
              <a:extLst>
                <a:ext uri="{FF2B5EF4-FFF2-40B4-BE49-F238E27FC236}">
                  <a16:creationId xmlns:a16="http://schemas.microsoft.com/office/drawing/2014/main" id="{3BD1947A-78C9-408E-9204-C2BFF288D1FA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161" name="직선 화살표 연결선 160">
            <a:extLst>
              <a:ext uri="{FF2B5EF4-FFF2-40B4-BE49-F238E27FC236}">
                <a16:creationId xmlns:a16="http://schemas.microsoft.com/office/drawing/2014/main" id="{11E5700D-0D2F-4C78-9FEA-6BDF53724973}"/>
              </a:ext>
            </a:extLst>
          </p:cNvPr>
          <p:cNvCxnSpPr>
            <a:cxnSpLocks/>
            <a:stCxn id="156" idx="2"/>
            <a:endCxn id="160" idx="0"/>
          </p:cNvCxnSpPr>
          <p:nvPr/>
        </p:nvCxnSpPr>
        <p:spPr>
          <a:xfrm flipH="1">
            <a:off x="1757593" y="3754210"/>
            <a:ext cx="13949" cy="437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직사각형 161">
            <a:extLst>
              <a:ext uri="{FF2B5EF4-FFF2-40B4-BE49-F238E27FC236}">
                <a16:creationId xmlns:a16="http://schemas.microsoft.com/office/drawing/2014/main" id="{65971043-79BB-4C5E-972F-23CE295873CF}"/>
              </a:ext>
            </a:extLst>
          </p:cNvPr>
          <p:cNvSpPr/>
          <p:nvPr/>
        </p:nvSpPr>
        <p:spPr>
          <a:xfrm>
            <a:off x="1141753" y="4699160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163" name="직선 화살표 연결선 162">
            <a:extLst>
              <a:ext uri="{FF2B5EF4-FFF2-40B4-BE49-F238E27FC236}">
                <a16:creationId xmlns:a16="http://schemas.microsoft.com/office/drawing/2014/main" id="{05B0600A-B316-4479-AF2E-15679128D02D}"/>
              </a:ext>
            </a:extLst>
          </p:cNvPr>
          <p:cNvCxnSpPr>
            <a:cxnSpLocks/>
            <a:stCxn id="159" idx="2"/>
            <a:endCxn id="162" idx="0"/>
          </p:cNvCxnSpPr>
          <p:nvPr/>
        </p:nvCxnSpPr>
        <p:spPr>
          <a:xfrm>
            <a:off x="1757593" y="4527683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직선 화살표 연결선 163">
            <a:extLst>
              <a:ext uri="{FF2B5EF4-FFF2-40B4-BE49-F238E27FC236}">
                <a16:creationId xmlns:a16="http://schemas.microsoft.com/office/drawing/2014/main" id="{19021183-5902-4FCE-B134-76E2A487ABDF}"/>
              </a:ext>
            </a:extLst>
          </p:cNvPr>
          <p:cNvCxnSpPr>
            <a:cxnSpLocks/>
            <a:stCxn id="162" idx="2"/>
            <a:endCxn id="157" idx="0"/>
          </p:cNvCxnSpPr>
          <p:nvPr/>
        </p:nvCxnSpPr>
        <p:spPr>
          <a:xfrm>
            <a:off x="1759203" y="4963493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순서도: 수행의 시작/종료 172">
            <a:extLst>
              <a:ext uri="{FF2B5EF4-FFF2-40B4-BE49-F238E27FC236}">
                <a16:creationId xmlns:a16="http://schemas.microsoft.com/office/drawing/2014/main" id="{549C9F45-122F-4DDF-ADC2-798EAF1DA790}"/>
              </a:ext>
            </a:extLst>
          </p:cNvPr>
          <p:cNvSpPr/>
          <p:nvPr/>
        </p:nvSpPr>
        <p:spPr>
          <a:xfrm>
            <a:off x="1101830" y="1638645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174" name="순서도: 수행의 시작/종료 173">
            <a:extLst>
              <a:ext uri="{FF2B5EF4-FFF2-40B4-BE49-F238E27FC236}">
                <a16:creationId xmlns:a16="http://schemas.microsoft.com/office/drawing/2014/main" id="{A5EF1FA6-DF6F-4561-BB3B-DEA0827DA55D}"/>
              </a:ext>
            </a:extLst>
          </p:cNvPr>
          <p:cNvSpPr/>
          <p:nvPr/>
        </p:nvSpPr>
        <p:spPr>
          <a:xfrm>
            <a:off x="3254110" y="137215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181" name="직사각형 180">
            <a:extLst>
              <a:ext uri="{FF2B5EF4-FFF2-40B4-BE49-F238E27FC236}">
                <a16:creationId xmlns:a16="http://schemas.microsoft.com/office/drawing/2014/main" id="{3D831E69-5AB9-4E1D-BC68-1BDC225D4D67}"/>
              </a:ext>
            </a:extLst>
          </p:cNvPr>
          <p:cNvSpPr/>
          <p:nvPr/>
        </p:nvSpPr>
        <p:spPr>
          <a:xfrm>
            <a:off x="3204557" y="2369811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184" name="직사각형 183">
            <a:extLst>
              <a:ext uri="{FF2B5EF4-FFF2-40B4-BE49-F238E27FC236}">
                <a16:creationId xmlns:a16="http://schemas.microsoft.com/office/drawing/2014/main" id="{A237332A-6420-437E-9A74-3F80FCD6E065}"/>
              </a:ext>
            </a:extLst>
          </p:cNvPr>
          <p:cNvSpPr/>
          <p:nvPr/>
        </p:nvSpPr>
        <p:spPr>
          <a:xfrm>
            <a:off x="1019217" y="3273021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214" name="직사각형 213">
            <a:extLst>
              <a:ext uri="{FF2B5EF4-FFF2-40B4-BE49-F238E27FC236}">
                <a16:creationId xmlns:a16="http://schemas.microsoft.com/office/drawing/2014/main" id="{F62D9E22-4BE3-463D-83B4-798562D18F3C}"/>
              </a:ext>
            </a:extLst>
          </p:cNvPr>
          <p:cNvSpPr/>
          <p:nvPr/>
        </p:nvSpPr>
        <p:spPr>
          <a:xfrm>
            <a:off x="1125122" y="3448119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215" name="직선 화살표 연결선 214">
            <a:extLst>
              <a:ext uri="{FF2B5EF4-FFF2-40B4-BE49-F238E27FC236}">
                <a16:creationId xmlns:a16="http://schemas.microsoft.com/office/drawing/2014/main" id="{09DB72EC-31F9-4B1E-BB9B-222EE4C1647E}"/>
              </a:ext>
            </a:extLst>
          </p:cNvPr>
          <p:cNvCxnSpPr>
            <a:cxnSpLocks/>
            <a:stCxn id="69" idx="2"/>
            <a:endCxn id="132" idx="0"/>
          </p:cNvCxnSpPr>
          <p:nvPr/>
        </p:nvCxnSpPr>
        <p:spPr>
          <a:xfrm flipH="1">
            <a:off x="3798970" y="3584142"/>
            <a:ext cx="195660" cy="11316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직사각형 2">
            <a:extLst>
              <a:ext uri="{FF2B5EF4-FFF2-40B4-BE49-F238E27FC236}">
                <a16:creationId xmlns:a16="http://schemas.microsoft.com/office/drawing/2014/main" id="{78F41C4F-1585-933E-D993-D853E6CDEF67}"/>
              </a:ext>
            </a:extLst>
          </p:cNvPr>
          <p:cNvSpPr/>
          <p:nvPr/>
        </p:nvSpPr>
        <p:spPr>
          <a:xfrm>
            <a:off x="8443869" y="4744818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4" name="직선 화살표 연결선 3">
            <a:extLst>
              <a:ext uri="{FF2B5EF4-FFF2-40B4-BE49-F238E27FC236}">
                <a16:creationId xmlns:a16="http://schemas.microsoft.com/office/drawing/2014/main" id="{27A74652-E233-CAF1-39FD-4E92AD138A62}"/>
              </a:ext>
            </a:extLst>
          </p:cNvPr>
          <p:cNvCxnSpPr>
            <a:cxnSpLocks/>
            <a:stCxn id="3" idx="2"/>
            <a:endCxn id="30" idx="0"/>
          </p:cNvCxnSpPr>
          <p:nvPr/>
        </p:nvCxnSpPr>
        <p:spPr>
          <a:xfrm flipH="1">
            <a:off x="8627191" y="5009151"/>
            <a:ext cx="434128" cy="6761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직선 화살표 연결선 5">
            <a:extLst>
              <a:ext uri="{FF2B5EF4-FFF2-40B4-BE49-F238E27FC236}">
                <a16:creationId xmlns:a16="http://schemas.microsoft.com/office/drawing/2014/main" id="{C65002D5-2F91-D3BB-A4ED-3D9955C4F63E}"/>
              </a:ext>
            </a:extLst>
          </p:cNvPr>
          <p:cNvCxnSpPr>
            <a:cxnSpLocks/>
            <a:stCxn id="39" idx="2"/>
            <a:endCxn id="14" idx="0"/>
          </p:cNvCxnSpPr>
          <p:nvPr/>
        </p:nvCxnSpPr>
        <p:spPr>
          <a:xfrm flipH="1">
            <a:off x="9194372" y="1883940"/>
            <a:ext cx="1968" cy="2434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7A81AD5-15B3-85E7-B9B3-F0486467A4A5}"/>
              </a:ext>
            </a:extLst>
          </p:cNvPr>
          <p:cNvGrpSpPr/>
          <p:nvPr/>
        </p:nvGrpSpPr>
        <p:grpSpPr>
          <a:xfrm>
            <a:off x="8516459" y="2127364"/>
            <a:ext cx="1355826" cy="460983"/>
            <a:chOff x="4177978" y="1746594"/>
            <a:chExt cx="1355826" cy="53002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576E7BCD-C8FE-715B-FB8A-F331642C74BE}"/>
                </a:ext>
              </a:extLst>
            </p:cNvPr>
            <p:cNvSpPr/>
            <p:nvPr/>
          </p:nvSpPr>
          <p:spPr>
            <a:xfrm>
              <a:off x="4177978" y="1878761"/>
              <a:ext cx="1355826" cy="397862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>
                  <a:solidFill>
                    <a:srgbClr val="FF0000"/>
                  </a:solidFill>
                </a:rPr>
                <a:t>Initialize</a:t>
              </a:r>
            </a:p>
            <a:p>
              <a:pPr algn="ctr"/>
              <a:endParaRPr lang="en-US" altLang="ko-KR" sz="600" dirty="0">
                <a:solidFill>
                  <a:srgbClr val="FF0000"/>
                </a:solidFill>
              </a:endParaRPr>
            </a:p>
            <a:p>
              <a:pPr algn="ctr"/>
              <a:endParaRPr lang="ko-KR" altLang="en-US" sz="600" dirty="0">
                <a:solidFill>
                  <a:srgbClr val="FF0000"/>
                </a:solidFill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B91F21D-2491-4FCC-36F0-E176E078C391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E60012"/>
            </a:solidFill>
            <a:ln>
              <a:solidFill>
                <a:srgbClr val="E6001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grpSp>
        <p:nvGrpSpPr>
          <p:cNvPr id="16" name="그룹 15">
            <a:extLst>
              <a:ext uri="{FF2B5EF4-FFF2-40B4-BE49-F238E27FC236}">
                <a16:creationId xmlns:a16="http://schemas.microsoft.com/office/drawing/2014/main" id="{DFC32194-2470-D6AA-89F6-8CBDB05AE019}"/>
              </a:ext>
            </a:extLst>
          </p:cNvPr>
          <p:cNvGrpSpPr/>
          <p:nvPr/>
        </p:nvGrpSpPr>
        <p:grpSpPr>
          <a:xfrm>
            <a:off x="6606689" y="2037087"/>
            <a:ext cx="1210875" cy="511942"/>
            <a:chOff x="4223865" y="2937674"/>
            <a:chExt cx="657099" cy="324937"/>
          </a:xfrm>
        </p:grpSpPr>
        <p:sp>
          <p:nvSpPr>
            <p:cNvPr id="17" name="순서도: 판단 16">
              <a:extLst>
                <a:ext uri="{FF2B5EF4-FFF2-40B4-BE49-F238E27FC236}">
                  <a16:creationId xmlns:a16="http://schemas.microsoft.com/office/drawing/2014/main" id="{85B2A0E4-D4F6-7E83-8EEB-09C81873CD57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same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18" name="직선 화살표 연결선 17">
              <a:extLst>
                <a:ext uri="{FF2B5EF4-FFF2-40B4-BE49-F238E27FC236}">
                  <a16:creationId xmlns:a16="http://schemas.microsoft.com/office/drawing/2014/main" id="{F648339C-8D3A-21B5-26C0-0AC3E2375943}"/>
                </a:ext>
              </a:extLst>
            </p:cNvPr>
            <p:cNvCxnSpPr>
              <a:cxnSpLocks/>
              <a:stCxn id="17" idx="2"/>
              <a:endCxn id="24" idx="0"/>
            </p:cNvCxnSpPr>
            <p:nvPr/>
          </p:nvCxnSpPr>
          <p:spPr>
            <a:xfrm flipH="1">
              <a:off x="4462388" y="3105451"/>
              <a:ext cx="3582" cy="1571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직선 화살표 연결선 18">
              <a:extLst>
                <a:ext uri="{FF2B5EF4-FFF2-40B4-BE49-F238E27FC236}">
                  <a16:creationId xmlns:a16="http://schemas.microsoft.com/office/drawing/2014/main" id="{95FE4A63-C61B-115A-3B36-BB651727DBF4}"/>
                </a:ext>
              </a:extLst>
            </p:cNvPr>
            <p:cNvCxnSpPr>
              <a:cxnSpLocks/>
              <a:stCxn id="17" idx="3"/>
            </p:cNvCxnSpPr>
            <p:nvPr/>
          </p:nvCxnSpPr>
          <p:spPr>
            <a:xfrm flipV="1">
              <a:off x="4708074" y="3013383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직사각형 19">
              <a:extLst>
                <a:ext uri="{FF2B5EF4-FFF2-40B4-BE49-F238E27FC236}">
                  <a16:creationId xmlns:a16="http://schemas.microsoft.com/office/drawing/2014/main" id="{3B3A7B7D-E35F-1AA7-4E60-10DD36F7AFB2}"/>
                </a:ext>
              </a:extLst>
            </p:cNvPr>
            <p:cNvSpPr/>
            <p:nvPr/>
          </p:nvSpPr>
          <p:spPr>
            <a:xfrm>
              <a:off x="4391571" y="3126338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1" name="직사각형 20">
              <a:extLst>
                <a:ext uri="{FF2B5EF4-FFF2-40B4-BE49-F238E27FC236}">
                  <a16:creationId xmlns:a16="http://schemas.microsoft.com/office/drawing/2014/main" id="{E6196981-17B1-F08A-0DC0-7FB81338D6E8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365C369-F737-C7AE-EAAD-6A06B446A822}"/>
              </a:ext>
            </a:extLst>
          </p:cNvPr>
          <p:cNvCxnSpPr>
            <a:cxnSpLocks/>
            <a:stCxn id="38" idx="2"/>
            <a:endCxn id="17" idx="0"/>
          </p:cNvCxnSpPr>
          <p:nvPr/>
        </p:nvCxnSpPr>
        <p:spPr>
          <a:xfrm flipH="1">
            <a:off x="7052830" y="1902863"/>
            <a:ext cx="2791" cy="13421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" name="그룹 22">
            <a:extLst>
              <a:ext uri="{FF2B5EF4-FFF2-40B4-BE49-F238E27FC236}">
                <a16:creationId xmlns:a16="http://schemas.microsoft.com/office/drawing/2014/main" id="{FFEA9CC9-2C38-8997-B8FE-7BE57A6F8AB9}"/>
              </a:ext>
            </a:extLst>
          </p:cNvPr>
          <p:cNvGrpSpPr/>
          <p:nvPr/>
        </p:nvGrpSpPr>
        <p:grpSpPr>
          <a:xfrm>
            <a:off x="6600089" y="2549029"/>
            <a:ext cx="1210877" cy="559106"/>
            <a:chOff x="4218038" y="2781430"/>
            <a:chExt cx="657100" cy="354874"/>
          </a:xfrm>
        </p:grpSpPr>
        <p:sp>
          <p:nvSpPr>
            <p:cNvPr id="24" name="순서도: 판단 23">
              <a:extLst>
                <a:ext uri="{FF2B5EF4-FFF2-40B4-BE49-F238E27FC236}">
                  <a16:creationId xmlns:a16="http://schemas.microsoft.com/office/drawing/2014/main" id="{EB7C10B0-99B9-D5C5-8C2A-75DAB1D800A7}"/>
                </a:ext>
              </a:extLst>
            </p:cNvPr>
            <p:cNvSpPr/>
            <p:nvPr/>
          </p:nvSpPr>
          <p:spPr>
            <a:xfrm>
              <a:off x="4218038" y="2781430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finish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B9142C09-54E9-8B83-0812-C6327B7404AC}"/>
                </a:ext>
              </a:extLst>
            </p:cNvPr>
            <p:cNvCxnSpPr>
              <a:cxnSpLocks/>
              <a:stCxn id="24" idx="2"/>
              <a:endCxn id="29" idx="0"/>
            </p:cNvCxnSpPr>
            <p:nvPr/>
          </p:nvCxnSpPr>
          <p:spPr>
            <a:xfrm flipH="1">
              <a:off x="4453447" y="2949207"/>
              <a:ext cx="6696" cy="187097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CB5DF7A6-CF5C-5050-05E5-152AEEBBF822}"/>
                </a:ext>
              </a:extLst>
            </p:cNvPr>
            <p:cNvCxnSpPr>
              <a:cxnSpLocks/>
              <a:stCxn id="24" idx="3"/>
            </p:cNvCxnSpPr>
            <p:nvPr/>
          </p:nvCxnSpPr>
          <p:spPr>
            <a:xfrm flipV="1">
              <a:off x="4702248" y="2857139"/>
              <a:ext cx="172890" cy="818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직사각형 26">
              <a:extLst>
                <a:ext uri="{FF2B5EF4-FFF2-40B4-BE49-F238E27FC236}">
                  <a16:creationId xmlns:a16="http://schemas.microsoft.com/office/drawing/2014/main" id="{196F7BA6-1367-A27B-5351-AFB1D7FAFBFB}"/>
                </a:ext>
              </a:extLst>
            </p:cNvPr>
            <p:cNvSpPr/>
            <p:nvPr/>
          </p:nvSpPr>
          <p:spPr>
            <a:xfrm>
              <a:off x="4652631" y="2816549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28" name="직사각형 27">
              <a:extLst>
                <a:ext uri="{FF2B5EF4-FFF2-40B4-BE49-F238E27FC236}">
                  <a16:creationId xmlns:a16="http://schemas.microsoft.com/office/drawing/2014/main" id="{73DA8A87-AF23-FD71-949D-18A01C49C481}"/>
                </a:ext>
              </a:extLst>
            </p:cNvPr>
            <p:cNvSpPr/>
            <p:nvPr/>
          </p:nvSpPr>
          <p:spPr>
            <a:xfrm>
              <a:off x="4407320" y="2968052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640F1E1-B634-F26A-2970-B826D0BBF71F}"/>
              </a:ext>
            </a:extLst>
          </p:cNvPr>
          <p:cNvSpPr/>
          <p:nvPr/>
        </p:nvSpPr>
        <p:spPr>
          <a:xfrm>
            <a:off x="6231071" y="3108134"/>
            <a:ext cx="1605639" cy="369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Next sequence</a:t>
            </a:r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30" name="평행 사변형 29">
            <a:extLst>
              <a:ext uri="{FF2B5EF4-FFF2-40B4-BE49-F238E27FC236}">
                <a16:creationId xmlns:a16="http://schemas.microsoft.com/office/drawing/2014/main" id="{2E382630-991A-5BF0-A577-8C27F1E1C277}"/>
              </a:ext>
            </a:extLst>
          </p:cNvPr>
          <p:cNvSpPr/>
          <p:nvPr/>
        </p:nvSpPr>
        <p:spPr>
          <a:xfrm>
            <a:off x="8154256" y="5685267"/>
            <a:ext cx="945869" cy="144047"/>
          </a:xfrm>
          <a:prstGeom prst="parallelogram">
            <a:avLst>
              <a:gd name="adj" fmla="val 59826"/>
            </a:avLst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rtlCol="0" anchor="ctr"/>
          <a:lstStyle/>
          <a:p>
            <a:pPr algn="ctr"/>
            <a:r>
              <a:rPr lang="en-US" altLang="ko-KR" sz="800" dirty="0">
                <a:solidFill>
                  <a:schemeClr val="tx1"/>
                </a:solidFill>
              </a:rPr>
              <a:t>Display</a:t>
            </a:r>
          </a:p>
        </p:txBody>
      </p:sp>
      <p:grpSp>
        <p:nvGrpSpPr>
          <p:cNvPr id="31" name="그룹 30">
            <a:extLst>
              <a:ext uri="{FF2B5EF4-FFF2-40B4-BE49-F238E27FC236}">
                <a16:creationId xmlns:a16="http://schemas.microsoft.com/office/drawing/2014/main" id="{8FC4094E-07FC-E305-BFD5-38B5C4542500}"/>
              </a:ext>
            </a:extLst>
          </p:cNvPr>
          <p:cNvGrpSpPr/>
          <p:nvPr/>
        </p:nvGrpSpPr>
        <p:grpSpPr>
          <a:xfrm>
            <a:off x="6342029" y="4220942"/>
            <a:ext cx="1355826" cy="335743"/>
            <a:chOff x="4177978" y="1746594"/>
            <a:chExt cx="1355826" cy="396500"/>
          </a:xfrm>
        </p:grpSpPr>
        <p:sp>
          <p:nvSpPr>
            <p:cNvPr id="32" name="직사각형 31">
              <a:extLst>
                <a:ext uri="{FF2B5EF4-FFF2-40B4-BE49-F238E27FC236}">
                  <a16:creationId xmlns:a16="http://schemas.microsoft.com/office/drawing/2014/main" id="{2B1F083E-22F3-84D5-D819-D0FCBFE6BF55}"/>
                </a:ext>
              </a:extLst>
            </p:cNvPr>
            <p:cNvSpPr/>
            <p:nvPr/>
          </p:nvSpPr>
          <p:spPr>
            <a:xfrm>
              <a:off x="4177978" y="1878761"/>
              <a:ext cx="1355826" cy="264333"/>
            </a:xfrm>
            <a:prstGeom prst="rect">
              <a:avLst/>
            </a:prstGeom>
            <a:solidFill>
              <a:schemeClr val="bg1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>
                  <a:solidFill>
                    <a:srgbClr val="7030A0"/>
                  </a:solidFill>
                </a:rPr>
                <a:t>CompareEvent</a:t>
              </a:r>
              <a:endParaRPr lang="ko-KR" altLang="en-US" sz="600" dirty="0">
                <a:solidFill>
                  <a:srgbClr val="7030A0"/>
                </a:solidFill>
              </a:endParaRPr>
            </a:p>
          </p:txBody>
        </p:sp>
        <p:sp>
          <p:nvSpPr>
            <p:cNvPr id="33" name="직사각형 32">
              <a:extLst>
                <a:ext uri="{FF2B5EF4-FFF2-40B4-BE49-F238E27FC236}">
                  <a16:creationId xmlns:a16="http://schemas.microsoft.com/office/drawing/2014/main" id="{064C5230-3C4A-EF13-ABFD-0C91AFC211A2}"/>
                </a:ext>
              </a:extLst>
            </p:cNvPr>
            <p:cNvSpPr/>
            <p:nvPr/>
          </p:nvSpPr>
          <p:spPr>
            <a:xfrm>
              <a:off x="4177978" y="1746594"/>
              <a:ext cx="1355826" cy="131541"/>
            </a:xfrm>
            <a:prstGeom prst="rect">
              <a:avLst/>
            </a:prstGeom>
            <a:solidFill>
              <a:srgbClr val="7030A0"/>
            </a:solidFill>
            <a:ln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600" dirty="0" err="1"/>
                <a:t>Testion</a:t>
              </a:r>
              <a:endParaRPr lang="ko-KR" altLang="en-US" sz="600" dirty="0"/>
            </a:p>
          </p:txBody>
        </p:sp>
      </p:grp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AAF47A99-D465-4694-C539-FED989F28BCD}"/>
              </a:ext>
            </a:extLst>
          </p:cNvPr>
          <p:cNvCxnSpPr>
            <a:cxnSpLocks/>
            <a:stCxn id="29" idx="2"/>
            <a:endCxn id="33" idx="0"/>
          </p:cNvCxnSpPr>
          <p:nvPr/>
        </p:nvCxnSpPr>
        <p:spPr>
          <a:xfrm flipH="1">
            <a:off x="7019942" y="3477466"/>
            <a:ext cx="13949" cy="7434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직사각형 34">
            <a:extLst>
              <a:ext uri="{FF2B5EF4-FFF2-40B4-BE49-F238E27FC236}">
                <a16:creationId xmlns:a16="http://schemas.microsoft.com/office/drawing/2014/main" id="{2785C302-D666-A42F-7490-C9819847DC57}"/>
              </a:ext>
            </a:extLst>
          </p:cNvPr>
          <p:cNvSpPr/>
          <p:nvPr/>
        </p:nvSpPr>
        <p:spPr>
          <a:xfrm>
            <a:off x="6404102" y="4728162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/>
              <a:t>Get data(ERK)</a:t>
            </a:r>
            <a:endParaRPr lang="ko-KR" altLang="en-US" sz="600" dirty="0"/>
          </a:p>
        </p:txBody>
      </p: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D9C1F397-E8E4-A710-CE96-7F28607A0631}"/>
              </a:ext>
            </a:extLst>
          </p:cNvPr>
          <p:cNvCxnSpPr>
            <a:cxnSpLocks/>
            <a:stCxn id="32" idx="2"/>
            <a:endCxn id="35" idx="0"/>
          </p:cNvCxnSpPr>
          <p:nvPr/>
        </p:nvCxnSpPr>
        <p:spPr>
          <a:xfrm>
            <a:off x="7019942" y="4556685"/>
            <a:ext cx="1610" cy="1714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15C892A5-166C-82C8-8CF4-E23077968640}"/>
              </a:ext>
            </a:extLst>
          </p:cNvPr>
          <p:cNvCxnSpPr>
            <a:cxnSpLocks/>
            <a:stCxn id="35" idx="2"/>
            <a:endCxn id="30" idx="0"/>
          </p:cNvCxnSpPr>
          <p:nvPr/>
        </p:nvCxnSpPr>
        <p:spPr>
          <a:xfrm>
            <a:off x="7021552" y="4992495"/>
            <a:ext cx="1605639" cy="6927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순서도: 수행의 시작/종료 37">
            <a:extLst>
              <a:ext uri="{FF2B5EF4-FFF2-40B4-BE49-F238E27FC236}">
                <a16:creationId xmlns:a16="http://schemas.microsoft.com/office/drawing/2014/main" id="{05E09129-1BBF-DFBE-9069-650948D6D37B}"/>
              </a:ext>
            </a:extLst>
          </p:cNvPr>
          <p:cNvSpPr/>
          <p:nvPr/>
        </p:nvSpPr>
        <p:spPr>
          <a:xfrm>
            <a:off x="6364179" y="1667647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Compare</a:t>
            </a:r>
            <a:endParaRPr lang="ko-KR" altLang="en-US" sz="800" dirty="0">
              <a:solidFill>
                <a:schemeClr val="bg1"/>
              </a:solidFill>
            </a:endParaRPr>
          </a:p>
        </p:txBody>
      </p:sp>
      <p:sp>
        <p:nvSpPr>
          <p:cNvPr id="39" name="순서도: 수행의 시작/종료 38">
            <a:extLst>
              <a:ext uri="{FF2B5EF4-FFF2-40B4-BE49-F238E27FC236}">
                <a16:creationId xmlns:a16="http://schemas.microsoft.com/office/drawing/2014/main" id="{45C5BD6E-57C3-97B0-1068-61D0EABF05D7}"/>
              </a:ext>
            </a:extLst>
          </p:cNvPr>
          <p:cNvSpPr/>
          <p:nvPr/>
        </p:nvSpPr>
        <p:spPr>
          <a:xfrm>
            <a:off x="8504898" y="1648724"/>
            <a:ext cx="1382883" cy="235216"/>
          </a:xfrm>
          <a:prstGeom prst="flowChartTerminator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700" dirty="0"/>
              <a:t>Load Data</a:t>
            </a:r>
            <a:endParaRPr lang="ko-KR" altLang="en-US" sz="700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3D554C29-F22C-FC3B-74D5-C9552278E4FC}"/>
              </a:ext>
            </a:extLst>
          </p:cNvPr>
          <p:cNvSpPr/>
          <p:nvPr/>
        </p:nvSpPr>
        <p:spPr>
          <a:xfrm>
            <a:off x="8466906" y="2398813"/>
            <a:ext cx="1527686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 = 0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1022190-149E-99AD-571E-F8A2D354F362}"/>
              </a:ext>
            </a:extLst>
          </p:cNvPr>
          <p:cNvSpPr/>
          <p:nvPr/>
        </p:nvSpPr>
        <p:spPr>
          <a:xfrm>
            <a:off x="6243665" y="3339387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42" name="직사각형 41">
            <a:extLst>
              <a:ext uri="{FF2B5EF4-FFF2-40B4-BE49-F238E27FC236}">
                <a16:creationId xmlns:a16="http://schemas.microsoft.com/office/drawing/2014/main" id="{E1B282FD-62BF-4D61-5882-03804A282018}"/>
              </a:ext>
            </a:extLst>
          </p:cNvPr>
          <p:cNvSpPr/>
          <p:nvPr/>
        </p:nvSpPr>
        <p:spPr>
          <a:xfrm>
            <a:off x="8516459" y="369874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894A924B-72D8-8575-415C-54F764DF5978}"/>
              </a:ext>
            </a:extLst>
          </p:cNvPr>
          <p:cNvSpPr/>
          <p:nvPr/>
        </p:nvSpPr>
        <p:spPr>
          <a:xfrm>
            <a:off x="6416768" y="3691043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AD722F2E-9B48-2193-4082-EFD19E7EF2E7}"/>
              </a:ext>
            </a:extLst>
          </p:cNvPr>
          <p:cNvCxnSpPr>
            <a:cxnSpLocks/>
            <a:stCxn id="42" idx="2"/>
            <a:endCxn id="3" idx="0"/>
          </p:cNvCxnSpPr>
          <p:nvPr/>
        </p:nvCxnSpPr>
        <p:spPr>
          <a:xfrm flipH="1">
            <a:off x="9061319" y="3963074"/>
            <a:ext cx="72590" cy="7817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6" name="그룹 45">
            <a:extLst>
              <a:ext uri="{FF2B5EF4-FFF2-40B4-BE49-F238E27FC236}">
                <a16:creationId xmlns:a16="http://schemas.microsoft.com/office/drawing/2014/main" id="{0269A0EA-8DF3-7DE0-4DCB-32D9C019CA9F}"/>
              </a:ext>
            </a:extLst>
          </p:cNvPr>
          <p:cNvGrpSpPr/>
          <p:nvPr/>
        </p:nvGrpSpPr>
        <p:grpSpPr>
          <a:xfrm>
            <a:off x="8727589" y="2914231"/>
            <a:ext cx="1492736" cy="784507"/>
            <a:chOff x="4223865" y="2937674"/>
            <a:chExt cx="810055" cy="497938"/>
          </a:xfrm>
        </p:grpSpPr>
        <p:sp>
          <p:nvSpPr>
            <p:cNvPr id="47" name="순서도: 판단 46">
              <a:extLst>
                <a:ext uri="{FF2B5EF4-FFF2-40B4-BE49-F238E27FC236}">
                  <a16:creationId xmlns:a16="http://schemas.microsoft.com/office/drawing/2014/main" id="{3365E0B7-8823-4AE0-E6C0-B17029C5FAA9}"/>
                </a:ext>
              </a:extLst>
            </p:cNvPr>
            <p:cNvSpPr/>
            <p:nvPr/>
          </p:nvSpPr>
          <p:spPr>
            <a:xfrm>
              <a:off x="4223865" y="2937674"/>
              <a:ext cx="484210" cy="167777"/>
            </a:xfrm>
            <a:prstGeom prst="flowChartDecision">
              <a:avLst/>
            </a:prstGeom>
            <a:solidFill>
              <a:srgbClr val="FFC000"/>
            </a:solidFill>
            <a:ln>
              <a:solidFill>
                <a:srgbClr val="FFC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none" rtlCol="0" anchor="ctr"/>
            <a:lstStyle/>
            <a:p>
              <a:pPr algn="ctr"/>
              <a:r>
                <a:rPr lang="en-US" altLang="ko-KR" sz="600">
                  <a:solidFill>
                    <a:schemeClr val="tx1"/>
                  </a:solidFill>
                </a:rPr>
                <a:t>count 5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E9F9D5F-2FD8-6965-6DC8-9B850C06F578}"/>
                </a:ext>
              </a:extLst>
            </p:cNvPr>
            <p:cNvCxnSpPr>
              <a:cxnSpLocks/>
              <a:stCxn id="47" idx="2"/>
              <a:endCxn id="42" idx="0"/>
            </p:cNvCxnSpPr>
            <p:nvPr/>
          </p:nvCxnSpPr>
          <p:spPr>
            <a:xfrm flipH="1">
              <a:off x="4444360" y="3105451"/>
              <a:ext cx="21609" cy="33016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4B9BB522-9318-057D-54AB-A87AE83D5363}"/>
                </a:ext>
              </a:extLst>
            </p:cNvPr>
            <p:cNvCxnSpPr>
              <a:cxnSpLocks/>
              <a:stCxn id="47" idx="3"/>
            </p:cNvCxnSpPr>
            <p:nvPr/>
          </p:nvCxnSpPr>
          <p:spPr>
            <a:xfrm>
              <a:off x="4708075" y="3021563"/>
              <a:ext cx="325845" cy="731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0" name="직사각형 49">
              <a:extLst>
                <a:ext uri="{FF2B5EF4-FFF2-40B4-BE49-F238E27FC236}">
                  <a16:creationId xmlns:a16="http://schemas.microsoft.com/office/drawing/2014/main" id="{90EC5A38-ED33-FC30-51F8-C3DF1B385891}"/>
                </a:ext>
              </a:extLst>
            </p:cNvPr>
            <p:cNvSpPr/>
            <p:nvPr/>
          </p:nvSpPr>
          <p:spPr>
            <a:xfrm>
              <a:off x="4384442" y="3177212"/>
              <a:ext cx="163053" cy="76847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Yes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  <p:sp>
          <p:nvSpPr>
            <p:cNvPr id="53" name="직사각형 52">
              <a:extLst>
                <a:ext uri="{FF2B5EF4-FFF2-40B4-BE49-F238E27FC236}">
                  <a16:creationId xmlns:a16="http://schemas.microsoft.com/office/drawing/2014/main" id="{6C7E4CCC-1696-C442-B416-AE653E651332}"/>
                </a:ext>
              </a:extLst>
            </p:cNvPr>
            <p:cNvSpPr/>
            <p:nvPr/>
          </p:nvSpPr>
          <p:spPr>
            <a:xfrm>
              <a:off x="4726678" y="2985561"/>
              <a:ext cx="109226" cy="77505"/>
            </a:xfrm>
            <a:prstGeom prst="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3600" tIns="3600" rIns="3600" bIns="3600" rtlCol="0" anchor="ctr"/>
            <a:lstStyle/>
            <a:p>
              <a:pPr algn="ctr"/>
              <a:r>
                <a:rPr lang="en-US" altLang="ko-KR" sz="600" dirty="0">
                  <a:solidFill>
                    <a:schemeClr val="tx1"/>
                  </a:solidFill>
                </a:rPr>
                <a:t>NO</a:t>
              </a:r>
              <a:endParaRPr lang="ko-KR" altLang="en-US" sz="600" dirty="0">
                <a:solidFill>
                  <a:schemeClr val="tx1"/>
                </a:solidFill>
              </a:endParaRPr>
            </a:p>
          </p:txBody>
        </p:sp>
      </p:grpSp>
      <p:sp>
        <p:nvSpPr>
          <p:cNvPr id="69" name="직사각형 68">
            <a:extLst>
              <a:ext uri="{FF2B5EF4-FFF2-40B4-BE49-F238E27FC236}">
                <a16:creationId xmlns:a16="http://schemas.microsoft.com/office/drawing/2014/main" id="{F128C573-F944-5A5C-620C-DC5F016A1077}"/>
              </a:ext>
            </a:extLst>
          </p:cNvPr>
          <p:cNvSpPr/>
          <p:nvPr/>
        </p:nvSpPr>
        <p:spPr>
          <a:xfrm>
            <a:off x="3191810" y="2909064"/>
            <a:ext cx="1605639" cy="67507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/>
              <a:t>Next sequence</a:t>
            </a:r>
          </a:p>
          <a:p>
            <a:pPr algn="ctr"/>
            <a:endParaRPr lang="en-US" altLang="ko-KR" sz="600"/>
          </a:p>
          <a:p>
            <a:pPr algn="ctr"/>
            <a:endParaRPr lang="en-US" altLang="ko-KR" sz="600"/>
          </a:p>
          <a:p>
            <a:pPr algn="ctr"/>
            <a:endParaRPr lang="en-US" altLang="ko-KR" sz="600" dirty="0"/>
          </a:p>
          <a:p>
            <a:pPr algn="ctr"/>
            <a:endParaRPr lang="en-US" altLang="ko-KR" sz="600" dirty="0"/>
          </a:p>
          <a:p>
            <a:pPr algn="ctr"/>
            <a:endParaRPr lang="ko-KR" altLang="en-US" sz="600" dirty="0"/>
          </a:p>
        </p:txBody>
      </p:sp>
      <p:sp>
        <p:nvSpPr>
          <p:cNvPr id="70" name="직사각형 69">
            <a:extLst>
              <a:ext uri="{FF2B5EF4-FFF2-40B4-BE49-F238E27FC236}">
                <a16:creationId xmlns:a16="http://schemas.microsoft.com/office/drawing/2014/main" id="{5DF36BB6-9E17-8808-9931-8F4CD7921305}"/>
              </a:ext>
            </a:extLst>
          </p:cNvPr>
          <p:cNvSpPr/>
          <p:nvPr/>
        </p:nvSpPr>
        <p:spPr>
          <a:xfrm>
            <a:off x="3242305" y="3102953"/>
            <a:ext cx="1511067" cy="144239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" tIns="3600" rIns="3600" bIns="3600" rtlCol="0" anchor="ctr"/>
          <a:lstStyle/>
          <a:p>
            <a:pPr algn="ctr"/>
            <a:r>
              <a:rPr lang="en-US" altLang="ko-KR" sz="600" dirty="0" err="1">
                <a:solidFill>
                  <a:schemeClr val="tx1"/>
                </a:solidFill>
              </a:rPr>
              <a:t>CTestSection.M_nCurrentRandomIdx</a:t>
            </a:r>
            <a:r>
              <a:rPr lang="en-US" altLang="ko-KR" sz="600" dirty="0">
                <a:solidFill>
                  <a:schemeClr val="tx1"/>
                </a:solidFill>
              </a:rPr>
              <a:t>++</a:t>
            </a:r>
            <a:endParaRPr lang="ko-KR" altLang="en-US" sz="600" dirty="0">
              <a:solidFill>
                <a:schemeClr val="tx1"/>
              </a:solidFill>
            </a:endParaRPr>
          </a:p>
        </p:txBody>
      </p:sp>
      <p:sp>
        <p:nvSpPr>
          <p:cNvPr id="71" name="직사각형 70">
            <a:extLst>
              <a:ext uri="{FF2B5EF4-FFF2-40B4-BE49-F238E27FC236}">
                <a16:creationId xmlns:a16="http://schemas.microsoft.com/office/drawing/2014/main" id="{C38DFD1B-4FCB-4C59-CDBA-630661B21F9B}"/>
              </a:ext>
            </a:extLst>
          </p:cNvPr>
          <p:cNvSpPr/>
          <p:nvPr/>
        </p:nvSpPr>
        <p:spPr>
          <a:xfrm>
            <a:off x="3348210" y="3278051"/>
            <a:ext cx="1234900" cy="26433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600" dirty="0" err="1"/>
              <a:t>PassesNext</a:t>
            </a:r>
            <a:endParaRPr lang="ko-KR" altLang="en-US" sz="600" dirty="0"/>
          </a:p>
        </p:txBody>
      </p:sp>
      <p:cxnSp>
        <p:nvCxnSpPr>
          <p:cNvPr id="85" name="직선 화살표 연결선 84">
            <a:extLst>
              <a:ext uri="{FF2B5EF4-FFF2-40B4-BE49-F238E27FC236}">
                <a16:creationId xmlns:a16="http://schemas.microsoft.com/office/drawing/2014/main" id="{2C22C89E-680D-A8C4-1F18-F2B98FB521AF}"/>
              </a:ext>
            </a:extLst>
          </p:cNvPr>
          <p:cNvCxnSpPr>
            <a:cxnSpLocks/>
            <a:stCxn id="13" idx="2"/>
            <a:endCxn id="47" idx="0"/>
          </p:cNvCxnSpPr>
          <p:nvPr/>
        </p:nvCxnSpPr>
        <p:spPr>
          <a:xfrm flipH="1">
            <a:off x="9173730" y="2588347"/>
            <a:ext cx="20642" cy="325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6513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뷰온로고_1220">
            <a:extLst>
              <a:ext uri="{FF2B5EF4-FFF2-40B4-BE49-F238E27FC236}">
                <a16:creationId xmlns:a16="http://schemas.microsoft.com/office/drawing/2014/main" id="{1AA32742-EAF2-42CB-9433-AF799C2495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62948C36-8EB9-48A1-98BE-D5C899BE7845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직사각형 6">
            <a:extLst>
              <a:ext uri="{FF2B5EF4-FFF2-40B4-BE49-F238E27FC236}">
                <a16:creationId xmlns:a16="http://schemas.microsoft.com/office/drawing/2014/main" id="{8943C4A6-BDC9-4ADF-BB6F-A061FEFBA4B4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r>
              <a:rPr lang="en-US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(</a:t>
            </a:r>
            <a:r>
              <a:rPr lang="ko-KR" altLang="en-US" b="1" dirty="0"/>
              <a:t>확관 후 핀 이탈 검사</a:t>
            </a:r>
            <a:r>
              <a:rPr lang="de-DE" altLang="ko-KR" b="1" dirty="0">
                <a:solidFill>
                  <a:prstClr val="black"/>
                </a:solidFill>
                <a:latin typeface="Arial Black" panose="020B0A04020102020204" pitchFamily="34" charset="0"/>
              </a:rPr>
              <a:t>)</a:t>
            </a:r>
            <a:endParaRPr lang="en-US" altLang="ko-KR" b="1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50DE0C69-4870-45E1-A5CF-C8C53BC6AB29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</a:rPr>
              <a:t>*</a:t>
            </a:r>
            <a:r>
              <a:rPr lang="en-US" altLang="ko-KR" b="1" dirty="0"/>
              <a:t>Description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E45B3EBC-9D8C-40CA-90AC-361B1D5895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FE3437AD-B84C-4B77-85A0-954BE610FADD}"/>
              </a:ext>
            </a:extLst>
          </p:cNvPr>
          <p:cNvSpPr txBox="1"/>
          <p:nvPr/>
        </p:nvSpPr>
        <p:spPr>
          <a:xfrm>
            <a:off x="1137276" y="4389856"/>
            <a:ext cx="8951053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-Way of Inspection</a:t>
            </a:r>
          </a:p>
          <a:p>
            <a:r>
              <a:rPr lang="en-US" altLang="ko-KR" dirty="0"/>
              <a:t>	During one turn, perform inspection</a:t>
            </a:r>
          </a:p>
          <a:p>
            <a:endParaRPr lang="en-US" altLang="ko-KR" dirty="0"/>
          </a:p>
          <a:p>
            <a:r>
              <a:rPr lang="en-US" altLang="ko-KR" dirty="0"/>
              <a:t>-Inspection list</a:t>
            </a:r>
          </a:p>
          <a:p>
            <a:r>
              <a:rPr lang="en-US" altLang="ko-KR" dirty="0"/>
              <a:t>	1) Missing the number of pins</a:t>
            </a:r>
          </a:p>
          <a:p>
            <a:r>
              <a:rPr lang="en-US" altLang="ko-KR" dirty="0"/>
              <a:t>	2) pin</a:t>
            </a:r>
            <a:r>
              <a:rPr lang="ko-KR" altLang="en-US" dirty="0"/>
              <a:t> </a:t>
            </a:r>
            <a:r>
              <a:rPr lang="en-US" altLang="ko-KR" dirty="0"/>
              <a:t>out</a:t>
            </a:r>
            <a:r>
              <a:rPr lang="ko-KR" altLang="en-US" dirty="0"/>
              <a:t> </a:t>
            </a:r>
            <a:r>
              <a:rPr lang="en-US" altLang="ko-KR" dirty="0"/>
              <a:t>of ROI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6DFF81-05BC-4127-9B79-891785E1298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5295517"/>
              </p:ext>
            </p:extLst>
          </p:nvPr>
        </p:nvGraphicFramePr>
        <p:xfrm>
          <a:off x="2733846" y="1457717"/>
          <a:ext cx="6724307" cy="27487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0124">
                  <a:extLst>
                    <a:ext uri="{9D8B030D-6E8A-4147-A177-3AD203B41FA5}">
                      <a16:colId xmlns:a16="http://schemas.microsoft.com/office/drawing/2014/main" val="718340967"/>
                    </a:ext>
                  </a:extLst>
                </a:gridCol>
                <a:gridCol w="1778559">
                  <a:extLst>
                    <a:ext uri="{9D8B030D-6E8A-4147-A177-3AD203B41FA5}">
                      <a16:colId xmlns:a16="http://schemas.microsoft.com/office/drawing/2014/main" val="3882504876"/>
                    </a:ext>
                  </a:extLst>
                </a:gridCol>
                <a:gridCol w="4015624">
                  <a:extLst>
                    <a:ext uri="{9D8B030D-6E8A-4147-A177-3AD203B41FA5}">
                      <a16:colId xmlns:a16="http://schemas.microsoft.com/office/drawing/2014/main" val="226453129"/>
                    </a:ext>
                  </a:extLst>
                </a:gridCol>
              </a:tblGrid>
              <a:tr h="316329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항 목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bg1"/>
                        </a:solidFill>
                        <a:latin typeface="+mj-lt"/>
                      </a:endParaRPr>
                    </a:p>
                  </a:txBody>
                  <a:tcPr anchor="ctr">
                    <a:solidFill>
                      <a:srgbClr val="C00000">
                        <a:alpha val="7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2D </a:t>
                      </a:r>
                      <a:r>
                        <a:rPr lang="ko-KR" altLang="en-US" sz="1200" b="1" dirty="0">
                          <a:solidFill>
                            <a:schemeClr val="bg1"/>
                          </a:solidFill>
                          <a:latin typeface="+mj-lt"/>
                        </a:rPr>
                        <a:t>광학계</a:t>
                      </a:r>
                    </a:p>
                  </a:txBody>
                  <a:tcPr anchor="ctr"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5340828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Cycle Time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50 </a:t>
                      </a:r>
                      <a:r>
                        <a:rPr lang="ko-KR" altLang="en-US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초 이내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697132"/>
                  </a:ext>
                </a:extLst>
              </a:tr>
              <a:tr h="486488">
                <a:tc grid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Resolution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0.020 mm/pixel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53727541"/>
                  </a:ext>
                </a:extLst>
              </a:tr>
              <a:tr h="486488">
                <a:tc rowSpan="3">
                  <a:txBody>
                    <a:bodyPr/>
                    <a:lstStyle/>
                    <a:p>
                      <a:endParaRPr lang="ko-KR" altLang="en-US" dirty="0"/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광학계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Area Scan Camera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25135998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MV</a:t>
                      </a:r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정확도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± 0.1 mm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80218466"/>
                  </a:ext>
                </a:extLst>
              </a:tr>
              <a:tr h="48648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200" b="1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>
                    <a:solidFill>
                      <a:schemeClr val="accent3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b="1" dirty="0">
                          <a:solidFill>
                            <a:schemeClr val="tx1"/>
                          </a:solidFill>
                          <a:latin typeface="+mn-lt"/>
                        </a:rPr>
                        <a:t>측정 가능 핀 개수</a:t>
                      </a:r>
                    </a:p>
                  </a:txBody>
                  <a:tcPr anchor="ctr"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200" b="0" dirty="0">
                          <a:solidFill>
                            <a:schemeClr val="tx1"/>
                          </a:solidFill>
                          <a:latin typeface="+mn-lt"/>
                        </a:rPr>
                        <a:t>All Pin</a:t>
                      </a:r>
                      <a:endParaRPr lang="ko-KR" altLang="en-US" sz="1200" b="0" dirty="0">
                        <a:solidFill>
                          <a:schemeClr val="tx1"/>
                        </a:solidFill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93885752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87366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그림 10">
            <a:extLst>
              <a:ext uri="{FF2B5EF4-FFF2-40B4-BE49-F238E27FC236}">
                <a16:creationId xmlns:a16="http://schemas.microsoft.com/office/drawing/2014/main" id="{979CCCBD-20CB-4089-8ADC-77AFE755D0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8533" y="6327552"/>
            <a:ext cx="9017001" cy="451260"/>
          </a:xfrm>
          <a:prstGeom prst="rect">
            <a:avLst/>
          </a:prstGeom>
        </p:spPr>
      </p:pic>
      <p:pic>
        <p:nvPicPr>
          <p:cNvPr id="8" name="Picture 2" descr="뷰온로고_1220">
            <a:extLst>
              <a:ext uri="{FF2B5EF4-FFF2-40B4-BE49-F238E27FC236}">
                <a16:creationId xmlns:a16="http://schemas.microsoft.com/office/drawing/2014/main" id="{87ACBD55-9450-4E2F-B277-6A1B2122BA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88329" y="323018"/>
            <a:ext cx="1704975" cy="247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6A4289D9-31DA-49DE-8E7A-127B79F9A038}"/>
              </a:ext>
            </a:extLst>
          </p:cNvPr>
          <p:cNvCxnSpPr/>
          <p:nvPr/>
        </p:nvCxnSpPr>
        <p:spPr>
          <a:xfrm>
            <a:off x="2484713" y="637563"/>
            <a:ext cx="9707287" cy="0"/>
          </a:xfrm>
          <a:prstGeom prst="line">
            <a:avLst/>
          </a:prstGeom>
          <a:ln w="28575"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8A0926A1-2121-3307-910A-9D94881B58AB}"/>
              </a:ext>
            </a:extLst>
          </p:cNvPr>
          <p:cNvSpPr/>
          <p:nvPr/>
        </p:nvSpPr>
        <p:spPr>
          <a:xfrm>
            <a:off x="206945" y="163699"/>
            <a:ext cx="663064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ko-KR" altLang="en-US" b="1" dirty="0" err="1">
                <a:solidFill>
                  <a:prstClr val="black"/>
                </a:solidFill>
                <a:latin typeface="Arial Black" panose="020B0A04020102020204" pitchFamily="34" charset="0"/>
              </a:rPr>
              <a:t>스테이터</a:t>
            </a:r>
            <a:r>
              <a:rPr lang="ko-KR" altLang="en-US" b="1" dirty="0">
                <a:solidFill>
                  <a:prstClr val="black"/>
                </a:solidFill>
                <a:latin typeface="Arial Black" panose="020B0A04020102020204" pitchFamily="34" charset="0"/>
              </a:rPr>
              <a:t> 헤어핀 검사</a:t>
            </a:r>
            <a:endParaRPr lang="de-DE" altLang="ko-KR" b="1" dirty="0">
              <a:solidFill>
                <a:prstClr val="black"/>
              </a:solidFill>
              <a:latin typeface="Arial Black" panose="020B0A04020102020204" pitchFamily="34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A0A89F6-22DA-457A-9A64-255E2FE7A387}"/>
              </a:ext>
            </a:extLst>
          </p:cNvPr>
          <p:cNvSpPr txBox="1"/>
          <p:nvPr/>
        </p:nvSpPr>
        <p:spPr>
          <a:xfrm>
            <a:off x="206946" y="1471947"/>
            <a:ext cx="707015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Two rotation inspection flow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52" name="직사각형 51">
            <a:extLst>
              <a:ext uri="{FF2B5EF4-FFF2-40B4-BE49-F238E27FC236}">
                <a16:creationId xmlns:a16="http://schemas.microsoft.com/office/drawing/2014/main" id="{6688B1A0-E606-49BB-AA1C-7F61A4323792}"/>
              </a:ext>
            </a:extLst>
          </p:cNvPr>
          <p:cNvSpPr/>
          <p:nvPr/>
        </p:nvSpPr>
        <p:spPr>
          <a:xfrm>
            <a:off x="159749" y="901172"/>
            <a:ext cx="7257051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b="1" dirty="0">
                <a:solidFill>
                  <a:schemeClr val="bg2">
                    <a:lumMod val="10000"/>
                  </a:schemeClr>
                </a:solidFill>
                <a:latin typeface="Tahoma" pitchFamily="34" charset="0"/>
                <a:cs typeface="Tahoma" pitchFamily="34" charset="0"/>
              </a:rPr>
              <a:t>* Inspection specification</a:t>
            </a:r>
            <a:endParaRPr lang="ko-KR" altLang="en-US" b="1" dirty="0">
              <a:solidFill>
                <a:schemeClr val="tx1">
                  <a:lumMod val="85000"/>
                  <a:lumOff val="15000"/>
                </a:schemeClr>
              </a:solidFill>
              <a:latin typeface="Tahoma" pitchFamily="34" charset="0"/>
              <a:cs typeface="Tahoma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B24FA69E-B2B3-4B0A-8BAA-F2972F71A47E}"/>
              </a:ext>
            </a:extLst>
          </p:cNvPr>
          <p:cNvSpPr txBox="1"/>
          <p:nvPr/>
        </p:nvSpPr>
        <p:spPr>
          <a:xfrm>
            <a:off x="346646" y="3337363"/>
            <a:ext cx="707015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Specification</a:t>
            </a:r>
          </a:p>
          <a:p>
            <a:r>
              <a:rPr lang="en-US" altLang="ko-KR" dirty="0"/>
              <a:t>tolerance</a:t>
            </a:r>
          </a:p>
          <a:p>
            <a:r>
              <a:rPr lang="ko-KR" altLang="en-US" dirty="0"/>
              <a:t>±</a:t>
            </a:r>
            <a:r>
              <a:rPr lang="en-US" altLang="ko-KR" dirty="0"/>
              <a:t>1 mm</a:t>
            </a:r>
            <a:r>
              <a:rPr lang="ko-KR" altLang="en-US" dirty="0"/>
              <a:t> </a:t>
            </a:r>
            <a:r>
              <a:rPr lang="en-US" altLang="ko-KR" dirty="0"/>
              <a:t>because</a:t>
            </a:r>
            <a:r>
              <a:rPr lang="ko-KR" altLang="en-US" dirty="0"/>
              <a:t> </a:t>
            </a:r>
            <a:r>
              <a:rPr lang="en-US" altLang="ko-KR" dirty="0"/>
              <a:t>of the play between the stator and the palette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95651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12696</TotalTime>
  <Words>1333</Words>
  <Application>Microsoft Office PowerPoint</Application>
  <PresentationFormat>와이드스크린</PresentationFormat>
  <Paragraphs>526</Paragraphs>
  <Slides>33</Slides>
  <Notes>22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33</vt:i4>
      </vt:variant>
    </vt:vector>
  </HeadingPairs>
  <TitlesOfParts>
    <vt:vector size="40" baseType="lpstr">
      <vt:lpstr>HY견고딕</vt:lpstr>
      <vt:lpstr>HY헤드라인M</vt:lpstr>
      <vt:lpstr>맑은 고딕</vt:lpstr>
      <vt:lpstr>Arial</vt:lpstr>
      <vt:lpstr>Arial Black</vt:lpstr>
      <vt:lpstr>Tahoma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최용환</dc:creator>
  <cp:lastModifiedBy>G K</cp:lastModifiedBy>
  <cp:revision>214</cp:revision>
  <dcterms:created xsi:type="dcterms:W3CDTF">2024-01-23T02:41:47Z</dcterms:created>
  <dcterms:modified xsi:type="dcterms:W3CDTF">2025-08-09T03:53:33Z</dcterms:modified>
</cp:coreProperties>
</file>