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7" r:id="rId3"/>
    <p:sldId id="383" r:id="rId4"/>
    <p:sldId id="401" r:id="rId5"/>
    <p:sldId id="256" r:id="rId6"/>
    <p:sldId id="735" r:id="rId7"/>
    <p:sldId id="732" r:id="rId8"/>
    <p:sldId id="664" r:id="rId9"/>
    <p:sldId id="675" r:id="rId10"/>
    <p:sldId id="386" r:id="rId11"/>
    <p:sldId id="410" r:id="rId12"/>
    <p:sldId id="408" r:id="rId13"/>
    <p:sldId id="660" r:id="rId14"/>
    <p:sldId id="409" r:id="rId15"/>
    <p:sldId id="385" r:id="rId16"/>
    <p:sldId id="669" r:id="rId17"/>
    <p:sldId id="407" r:id="rId18"/>
    <p:sldId id="413" r:id="rId19"/>
    <p:sldId id="412" r:id="rId20"/>
    <p:sldId id="405" r:id="rId21"/>
    <p:sldId id="674" r:id="rId22"/>
    <p:sldId id="665" r:id="rId23"/>
    <p:sldId id="666" r:id="rId24"/>
    <p:sldId id="667" r:id="rId25"/>
    <p:sldId id="668" r:id="rId26"/>
    <p:sldId id="658" r:id="rId27"/>
    <p:sldId id="415" r:id="rId28"/>
    <p:sldId id="673" r:id="rId29"/>
    <p:sldId id="411" r:id="rId30"/>
    <p:sldId id="662" r:id="rId31"/>
    <p:sldId id="672" r:id="rId32"/>
    <p:sldId id="676" r:id="rId33"/>
    <p:sldId id="733" r:id="rId34"/>
    <p:sldId id="734" r:id="rId35"/>
    <p:sldId id="387" r:id="rId36"/>
    <p:sldId id="286" r:id="rId37"/>
    <p:sldId id="26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E16E5C-D6F0-4E17-8309-8CC0CD9D38C4}">
          <p14:sldIdLst>
            <p14:sldId id="257"/>
            <p14:sldId id="383"/>
            <p14:sldId id="401"/>
            <p14:sldId id="256"/>
          </p14:sldIdLst>
        </p14:section>
        <p14:section name="Description" id="{1EFEB91D-5CBB-462A-B5B7-081E7333AECC}">
          <p14:sldIdLst>
            <p14:sldId id="735"/>
            <p14:sldId id="732"/>
            <p14:sldId id="664"/>
            <p14:sldId id="675"/>
            <p14:sldId id="386"/>
            <p14:sldId id="410"/>
            <p14:sldId id="408"/>
            <p14:sldId id="660"/>
            <p14:sldId id="409"/>
            <p14:sldId id="385"/>
            <p14:sldId id="669"/>
            <p14:sldId id="407"/>
            <p14:sldId id="413"/>
            <p14:sldId id="412"/>
            <p14:sldId id="405"/>
            <p14:sldId id="674"/>
          </p14:sldIdLst>
        </p14:section>
        <p14:section name="Policy" id="{ED6CD40E-4165-4605-ACBA-495AE4B27658}">
          <p14:sldIdLst>
            <p14:sldId id="665"/>
            <p14:sldId id="666"/>
            <p14:sldId id="667"/>
            <p14:sldId id="668"/>
            <p14:sldId id="658"/>
            <p14:sldId id="415"/>
            <p14:sldId id="673"/>
            <p14:sldId id="411"/>
            <p14:sldId id="662"/>
            <p14:sldId id="672"/>
          </p14:sldIdLst>
        </p14:section>
        <p14:section name="UI" id="{113E696E-62CB-4EB7-8A9A-BF874A2A12B6}">
          <p14:sldIdLst>
            <p14:sldId id="676"/>
            <p14:sldId id="733"/>
          </p14:sldIdLst>
        </p14:section>
        <p14:section name="quick manual" id="{CB834C09-60DE-454D-8AC9-926F9A61B549}">
          <p14:sldIdLst>
            <p14:sldId id="734"/>
          </p14:sldIdLst>
        </p14:section>
        <p14:section name="End" id="{FA2ACB0C-D340-49FF-A57F-888A6EDFE366}">
          <p14:sldIdLst>
            <p14:sldId id="387"/>
            <p14:sldId id="28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뷰온" initials="주" lastIdx="1" clrIdx="0">
    <p:extLst>
      <p:ext uri="{19B8F6BF-5375-455C-9EA6-DF929625EA0E}">
        <p15:presenceInfo xmlns:p15="http://schemas.microsoft.com/office/powerpoint/2012/main" userId="ea986b09dcb920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C00000"/>
    <a:srgbClr val="FFFFFF"/>
    <a:srgbClr val="2F8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468D9-1AC8-4ABA-863E-C6AF41AD46D6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9AD4B-DAFA-4593-BBB8-1D6E13EE4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64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02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1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92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69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454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497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14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89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11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53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2274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4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20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2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61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95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15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3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6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5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79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9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6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576E6-6C7D-4ADB-83DE-DDDB6E93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90582-DC29-4894-B296-0C378D374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B76A-0D2A-45B4-A6CF-C83ACDBC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E0C9-734D-40E5-A30A-EBC0008F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AF344-A2F5-483D-95B2-BEAEA9B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80E9-5BC9-41A8-A207-9DC0DE8E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E115-F400-4931-8F0B-CF6F9C7F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6A311-55E3-4956-BB26-59B50754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0C34-0E14-418E-972F-AFCA0601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40212-6BF4-44BF-80D8-756119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B6BA9-3925-485A-88DC-D51464FC8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3AF0B-D250-4C84-A4FE-6582088D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20D7A-DA67-4084-A375-8FA4692A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8111E-3F74-40AE-BA32-925CD25D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DAC5D-7F5C-4E92-BA40-A5CB23F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5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6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06250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009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00540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6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4355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7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758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23CBD-CDE8-4104-9F38-2662E5D7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ACB3C-CE5A-4153-9FFE-60CDA31A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0F77-883A-44F9-AE6C-1B9DD99C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95A59-A9DE-4C5D-A248-F86D0D16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BE1D7-600B-4ADD-9719-E366AF1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8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392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89653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4C78-CC0F-4B66-BBE7-EABEC43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721F7-B9BB-4221-8AF0-1D3BA524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FF31B-D986-4E50-A425-4F3AE0B8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0EC77-228F-4A7F-924A-34142848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F4A73-12E0-4882-B2D1-439DC33A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7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22447-D2CD-40F3-8196-567775F9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E813C-8470-4C15-97CB-6DF18DC6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36173-B95D-4B94-9021-05E6E14F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2197F-3A12-49CC-B7FA-E45573D9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5156-E51E-4908-B26F-3BE0A8E7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A63C7-DF23-416E-AA23-D9AD5B35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A9E1-38AD-4567-8E0E-C90BAE6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C042-ABD1-437D-A9AD-072BDE5D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8E947-5030-448E-9C73-0052CDC5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00923-30D8-46F0-83B3-DF28F426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91D7C2-3CED-4D6D-910B-5F94999B1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11EBE2-21FD-427F-9293-063E94B3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F0A569-F338-4545-A2FA-256328F3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B9BA4-EC64-45DF-9452-6A4E871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9ED49-F566-4C05-A23C-831916BE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23534-AA0C-4E2C-A070-F61D100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75113-EC11-4CF7-88D6-5FF6AB8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906DB-A439-4581-8CE7-CD26BE25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7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69AF2-5527-472A-AB5A-B33D552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25454A-EE84-48E8-9E92-6F9B173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AC6F8-27C9-4D51-BF50-63D97406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B7C3-F1F5-47DE-9EC1-7595A0B8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A8F42-8A11-41DC-9B66-7EAB85E3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62AB8-183E-4968-83CC-2891A423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15A06-F089-4432-AE82-64CEB05F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D899C-4FFB-40EB-94E9-CF40FCA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34152-18E2-4760-A833-E8C9F66C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2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3E05A-9CBF-49D0-83EE-5C378A71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8E988-CBEE-427B-B868-461061EC5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7324A-93DC-4C54-8C07-7CE21905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C324-8D24-4014-9BF3-F0070E49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6E47A-B173-4E02-B5D8-E76C3D1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7A2-78E3-4A45-8EEE-81DFF7D2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2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C4E85B-20F7-4E91-9D3C-9DB5AF4A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9ACF9-90FA-43EC-82C0-B331970C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4793E-5293-4743-A1B1-96AE8C1EF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AA2D-EB73-4466-90E4-3F84456CE71A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4648-1EDC-41C1-BE5B-EE2B77A87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0E68-160B-4B09-BFB0-782587F42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283EB98-4DB4-46E9-8C61-22F8EE2DCD0C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3C94F-F029-43F4-B53E-4E99E82CFF34}"/>
              </a:ext>
            </a:extLst>
          </p:cNvPr>
          <p:cNvCxnSpPr/>
          <p:nvPr/>
        </p:nvCxnSpPr>
        <p:spPr>
          <a:xfrm>
            <a:off x="2484713" y="3363985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BA421-8F57-4947-9F5D-C27FF7851221}"/>
              </a:ext>
            </a:extLst>
          </p:cNvPr>
          <p:cNvSpPr txBox="1"/>
          <p:nvPr/>
        </p:nvSpPr>
        <p:spPr>
          <a:xfrm>
            <a:off x="0" y="4240539"/>
            <a:ext cx="1193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err="1"/>
              <a:t>Tesper</a:t>
            </a:r>
            <a:r>
              <a:rPr lang="en-US" altLang="ko-KR" sz="2000" dirty="0"/>
              <a:t> helps to study English well. In order to help to study, It provides dictation and typing test</a:t>
            </a:r>
            <a:endParaRPr lang="en-US" altLang="ko-KR" sz="2000" b="1" dirty="0">
              <a:latin typeface="+mj-lt"/>
              <a:ea typeface="HY견고딕" panose="02030600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24BFDE-AF70-4579-9BC3-0CA646676993}"/>
              </a:ext>
            </a:extLst>
          </p:cNvPr>
          <p:cNvSpPr/>
          <p:nvPr/>
        </p:nvSpPr>
        <p:spPr>
          <a:xfrm>
            <a:off x="3990541" y="1555049"/>
            <a:ext cx="39569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600" b="1" dirty="0" err="1">
                <a:ea typeface="HY견고딕" panose="02030600000101010101" pitchFamily="18" charset="-127"/>
              </a:rPr>
              <a:t>Tesper</a:t>
            </a:r>
            <a:endParaRPr lang="en-US" altLang="ko-KR" sz="9600" b="1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1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rotation inspection flow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FA69E-B2B3-4B0A-8BAA-F2972F71A47E}"/>
              </a:ext>
            </a:extLst>
          </p:cNvPr>
          <p:cNvSpPr txBox="1"/>
          <p:nvPr/>
        </p:nvSpPr>
        <p:spPr>
          <a:xfrm>
            <a:off x="346646" y="3337363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Specification</a:t>
            </a:r>
          </a:p>
          <a:p>
            <a:r>
              <a:rPr lang="en-US" altLang="ko-KR" dirty="0"/>
              <a:t>tolerance</a:t>
            </a:r>
          </a:p>
          <a:p>
            <a:r>
              <a:rPr lang="ko-KR" altLang="en-US" dirty="0"/>
              <a:t>±</a:t>
            </a:r>
            <a:r>
              <a:rPr lang="en-US" altLang="ko-KR" dirty="0"/>
              <a:t>1 mm</a:t>
            </a:r>
            <a:r>
              <a:rPr lang="ko-KR" altLang="en-US" dirty="0"/>
              <a:t> </a:t>
            </a:r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of the play between the stator and the palette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C5B17-D207-4FD6-A4B7-B257C2FB352C}"/>
              </a:ext>
            </a:extLst>
          </p:cNvPr>
          <p:cNvSpPr txBox="1"/>
          <p:nvPr/>
        </p:nvSpPr>
        <p:spPr>
          <a:xfrm>
            <a:off x="206945" y="2028914"/>
            <a:ext cx="357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W.D = </a:t>
            </a:r>
          </a:p>
          <a:p>
            <a:r>
              <a:rPr lang="en-US" altLang="ko-KR" dirty="0"/>
              <a:t>F.O.V =</a:t>
            </a:r>
          </a:p>
          <a:p>
            <a:r>
              <a:rPr lang="en-US" altLang="ko-KR" dirty="0"/>
              <a:t>Resolution = 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CDCFE2-24AF-4B5A-94BE-5CBC89C46CA7}"/>
              </a:ext>
            </a:extLst>
          </p:cNvPr>
          <p:cNvGrpSpPr/>
          <p:nvPr/>
        </p:nvGrpSpPr>
        <p:grpSpPr>
          <a:xfrm>
            <a:off x="8026706" y="2646069"/>
            <a:ext cx="3455429" cy="3435916"/>
            <a:chOff x="3479721" y="2811839"/>
            <a:chExt cx="3455429" cy="34359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0FD66CB-549A-4A77-922F-A41662B4D305}"/>
                </a:ext>
              </a:extLst>
            </p:cNvPr>
            <p:cNvSpPr/>
            <p:nvPr/>
          </p:nvSpPr>
          <p:spPr>
            <a:xfrm>
              <a:off x="4916926" y="5348009"/>
              <a:ext cx="617472" cy="899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2B726DE-0E2A-4A2D-A2C6-1C4FCF6CC317}"/>
                </a:ext>
              </a:extLst>
            </p:cNvPr>
            <p:cNvSpPr/>
            <p:nvPr/>
          </p:nvSpPr>
          <p:spPr>
            <a:xfrm>
              <a:off x="4784223" y="4517785"/>
              <a:ext cx="882878" cy="740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C89C66-228B-4087-B2E8-956D959D72D8}"/>
                </a:ext>
              </a:extLst>
            </p:cNvPr>
            <p:cNvSpPr/>
            <p:nvPr/>
          </p:nvSpPr>
          <p:spPr>
            <a:xfrm>
              <a:off x="4537812" y="3322021"/>
              <a:ext cx="1402519" cy="59104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6CC7D3A-81DB-4937-8A2D-A4D5A156CBBA}"/>
                </a:ext>
              </a:extLst>
            </p:cNvPr>
            <p:cNvGrpSpPr/>
            <p:nvPr/>
          </p:nvGrpSpPr>
          <p:grpSpPr>
            <a:xfrm rot="8450008">
              <a:off x="5944665" y="4054564"/>
              <a:ext cx="583150" cy="770675"/>
              <a:chOff x="8429102" y="2479812"/>
              <a:chExt cx="1147364" cy="1170627"/>
            </a:xfrm>
          </p:grpSpPr>
          <p:sp>
            <p:nvSpPr>
              <p:cNvPr id="4" name="사다리꼴 3">
                <a:extLst>
                  <a:ext uri="{FF2B5EF4-FFF2-40B4-BE49-F238E27FC236}">
                    <a16:creationId xmlns:a16="http://schemas.microsoft.com/office/drawing/2014/main" id="{154370FA-23B5-41BE-AB6D-0C896F73DF6F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D8F0A3-9782-4136-983C-C51639BFEF2B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62E3CB-4517-4297-9351-8743D350EA1F}"/>
                </a:ext>
              </a:extLst>
            </p:cNvPr>
            <p:cNvSpPr txBox="1"/>
            <p:nvPr/>
          </p:nvSpPr>
          <p:spPr>
            <a:xfrm>
              <a:off x="5954249" y="490124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E7A1750-D677-49E6-92E3-52B44F4B7897}"/>
                </a:ext>
              </a:extLst>
            </p:cNvPr>
            <p:cNvGrpSpPr/>
            <p:nvPr/>
          </p:nvGrpSpPr>
          <p:grpSpPr>
            <a:xfrm rot="13281106">
              <a:off x="4004595" y="4031252"/>
              <a:ext cx="583150" cy="770675"/>
              <a:chOff x="8429102" y="2479812"/>
              <a:chExt cx="1147364" cy="1170627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3602CE46-EDFE-4574-8931-90EC29A61FF8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738728C-4744-4C6F-80B9-A1997E3ED9B1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EF9F46-6395-4EBD-9FEE-DCC61B322B6A}"/>
                </a:ext>
              </a:extLst>
            </p:cNvPr>
            <p:cNvSpPr txBox="1"/>
            <p:nvPr/>
          </p:nvSpPr>
          <p:spPr>
            <a:xfrm>
              <a:off x="3479721" y="502198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8BC1D7-CAC8-4EBE-9DB5-C28C16384721}"/>
                </a:ext>
              </a:extLst>
            </p:cNvPr>
            <p:cNvSpPr txBox="1"/>
            <p:nvPr/>
          </p:nvSpPr>
          <p:spPr>
            <a:xfrm>
              <a:off x="4241901" y="2811839"/>
              <a:ext cx="199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&lt;&lt;front view&gt;&gt;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C9C9F4-40B8-45C9-8E04-1007C52A4E19}"/>
              </a:ext>
            </a:extLst>
          </p:cNvPr>
          <p:cNvGrpSpPr/>
          <p:nvPr/>
        </p:nvGrpSpPr>
        <p:grpSpPr>
          <a:xfrm>
            <a:off x="8590854" y="636941"/>
            <a:ext cx="2464262" cy="1777573"/>
            <a:chOff x="4043869" y="802711"/>
            <a:chExt cx="2464262" cy="1777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DE0AC-25FA-4472-8F76-F61927CF9083}"/>
                </a:ext>
              </a:extLst>
            </p:cNvPr>
            <p:cNvSpPr txBox="1"/>
            <p:nvPr/>
          </p:nvSpPr>
          <p:spPr>
            <a:xfrm>
              <a:off x="4043869" y="802711"/>
              <a:ext cx="246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&lt;&lt;plane figure&gt;&gt;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076CB4-6F5B-48EF-841B-F943A22C1046}"/>
                </a:ext>
              </a:extLst>
            </p:cNvPr>
            <p:cNvSpPr/>
            <p:nvPr/>
          </p:nvSpPr>
          <p:spPr>
            <a:xfrm rot="10800000">
              <a:off x="6288433" y="1997786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20EBE5-D191-4228-B241-4A20250092CC}"/>
                </a:ext>
              </a:extLst>
            </p:cNvPr>
            <p:cNvSpPr/>
            <p:nvPr/>
          </p:nvSpPr>
          <p:spPr>
            <a:xfrm rot="10800000">
              <a:off x="6288433" y="165822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B4CD80-5A91-4A2D-AAC8-196907504C23}"/>
                </a:ext>
              </a:extLst>
            </p:cNvPr>
            <p:cNvSpPr/>
            <p:nvPr/>
          </p:nvSpPr>
          <p:spPr>
            <a:xfrm rot="10800000">
              <a:off x="4052220" y="167234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CDC00A-4249-4991-BF96-7C245DF1F047}"/>
                </a:ext>
              </a:extLst>
            </p:cNvPr>
            <p:cNvSpPr/>
            <p:nvPr/>
          </p:nvSpPr>
          <p:spPr>
            <a:xfrm rot="10800000">
              <a:off x="4049687" y="2029218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9B13FCE-2216-453D-BADC-00FC0E062DEF}"/>
                </a:ext>
              </a:extLst>
            </p:cNvPr>
            <p:cNvSpPr/>
            <p:nvPr/>
          </p:nvSpPr>
          <p:spPr>
            <a:xfrm>
              <a:off x="4691145" y="1469268"/>
              <a:ext cx="1111016" cy="111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7C025E-6D01-4C5F-8439-F0E8666B54B1}"/>
              </a:ext>
            </a:extLst>
          </p:cNvPr>
          <p:cNvGrpSpPr/>
          <p:nvPr/>
        </p:nvGrpSpPr>
        <p:grpSpPr>
          <a:xfrm>
            <a:off x="5034993" y="3448510"/>
            <a:ext cx="3236576" cy="2912922"/>
            <a:chOff x="8001758" y="3646683"/>
            <a:chExt cx="3236576" cy="29129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08EFEA5-40F0-42DE-84AE-B2AE66AE5DEC}"/>
                </a:ext>
              </a:extLst>
            </p:cNvPr>
            <p:cNvGrpSpPr/>
            <p:nvPr/>
          </p:nvGrpSpPr>
          <p:grpSpPr>
            <a:xfrm>
              <a:off x="8001758" y="4417104"/>
              <a:ext cx="2587025" cy="1685052"/>
              <a:chOff x="8092636" y="4462632"/>
              <a:chExt cx="2587025" cy="1685052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0A0649-E771-4D1A-A730-3ABF03075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9661" y="4775421"/>
                <a:ext cx="0" cy="12291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8DABBBAA-3ABF-4FA8-9604-01B7092450E5}"/>
                  </a:ext>
                </a:extLst>
              </p:cNvPr>
              <p:cNvSpPr/>
              <p:nvPr/>
            </p:nvSpPr>
            <p:spPr>
              <a:xfrm rot="1868257">
                <a:off x="9497969" y="4462632"/>
                <a:ext cx="1162886" cy="36787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1FA069FA-4233-4CBE-A951-B4AB96B8D653}"/>
                  </a:ext>
                </a:extLst>
              </p:cNvPr>
              <p:cNvSpPr/>
              <p:nvPr/>
            </p:nvSpPr>
            <p:spPr>
              <a:xfrm rot="1868257">
                <a:off x="8191186" y="4941678"/>
                <a:ext cx="1707717" cy="78211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926D4584-6E33-42F9-9CCA-70BE44C01A20}"/>
                  </a:ext>
                </a:extLst>
              </p:cNvPr>
              <p:cNvSpPr/>
              <p:nvPr/>
            </p:nvSpPr>
            <p:spPr>
              <a:xfrm rot="5400000">
                <a:off x="9278983" y="4725428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6F7BAABA-8E48-4873-80AE-6CE91E7BB9E5}"/>
                  </a:ext>
                </a:extLst>
              </p:cNvPr>
              <p:cNvSpPr/>
              <p:nvPr/>
            </p:nvSpPr>
            <p:spPr>
              <a:xfrm rot="5400000">
                <a:off x="7884993" y="5429215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DE62C9C-CB0A-4519-879A-C945F628E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3462" y="6004560"/>
                <a:ext cx="2076199" cy="136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37BD053-A547-4F78-8C83-D05303F53B36}"/>
                  </a:ext>
                </a:extLst>
              </p:cNvPr>
              <p:cNvSpPr/>
              <p:nvPr/>
            </p:nvSpPr>
            <p:spPr>
              <a:xfrm>
                <a:off x="9589351" y="4736713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DC48FA2-B1E1-44BB-831A-D5D4D99EEF30}"/>
                  </a:ext>
                </a:extLst>
              </p:cNvPr>
              <p:cNvSpPr/>
              <p:nvPr/>
            </p:nvSpPr>
            <p:spPr>
              <a:xfrm>
                <a:off x="9783725" y="4857361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66081DA-70A1-4538-A37B-E39653741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473" y="5085909"/>
              <a:ext cx="0" cy="12094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410B054-A187-46C1-83AB-2AA488543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5508" y="5156046"/>
              <a:ext cx="800738" cy="1147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C4285B-C95A-43CF-B6FB-8DC9AA3D58F6}"/>
                </a:ext>
              </a:extLst>
            </p:cNvPr>
            <p:cNvSpPr txBox="1"/>
            <p:nvPr/>
          </p:nvSpPr>
          <p:spPr>
            <a:xfrm>
              <a:off x="8785240" y="6190273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당김 멈춤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96319A-108A-4034-AB3A-481A269E9891}"/>
                </a:ext>
              </a:extLst>
            </p:cNvPr>
            <p:cNvSpPr txBox="1"/>
            <p:nvPr/>
          </p:nvSpPr>
          <p:spPr>
            <a:xfrm>
              <a:off x="10035040" y="6167370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밀림 멈춤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41BA75-F22C-4E3E-8A3D-3F23DA4064C2}"/>
                </a:ext>
              </a:extLst>
            </p:cNvPr>
            <p:cNvSpPr txBox="1"/>
            <p:nvPr/>
          </p:nvSpPr>
          <p:spPr>
            <a:xfrm>
              <a:off x="8001758" y="3646683"/>
              <a:ext cx="2464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&lt;&lt;vision plate </a:t>
              </a:r>
              <a:r>
                <a:rPr lang="ko-KR" altLang="en-US" dirty="0"/>
                <a:t>위치 결정 브라켓</a:t>
              </a:r>
              <a:r>
                <a:rPr lang="en-US" altLang="ko-KR" dirty="0"/>
                <a:t>&gt;&gt;</a:t>
              </a:r>
              <a:endParaRPr lang="ko-KR" altLang="en-US" dirty="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7D559A-1923-405C-B9A6-79B4515B1BDD}"/>
              </a:ext>
            </a:extLst>
          </p:cNvPr>
          <p:cNvSpPr/>
          <p:nvPr/>
        </p:nvSpPr>
        <p:spPr>
          <a:xfrm>
            <a:off x="5479964" y="767362"/>
            <a:ext cx="2715248" cy="260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Vision system design</a:t>
            </a:r>
          </a:p>
          <a:p>
            <a:pPr algn="ctr"/>
            <a:r>
              <a:rPr lang="ko-KR" altLang="en-US" dirty="0"/>
              <a:t>등각 </a:t>
            </a:r>
            <a:r>
              <a:rPr lang="ko-KR" altLang="en-US" dirty="0" err="1"/>
              <a:t>투상도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159F13-0C0F-4321-AA0B-0137D5D94FD0}"/>
              </a:ext>
            </a:extLst>
          </p:cNvPr>
          <p:cNvSpPr txBox="1"/>
          <p:nvPr/>
        </p:nvSpPr>
        <p:spPr>
          <a:xfrm>
            <a:off x="1219479" y="5513495"/>
            <a:ext cx="387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Vision plate </a:t>
            </a:r>
            <a:r>
              <a:rPr lang="ko-KR" altLang="en-US" dirty="0">
                <a:solidFill>
                  <a:srgbClr val="FF0000"/>
                </a:solidFill>
              </a:rPr>
              <a:t>위치를 맞출 때 장비 좌표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ko-KR" altLang="en-US" dirty="0">
                <a:solidFill>
                  <a:srgbClr val="FF0000"/>
                </a:solidFill>
              </a:rPr>
              <a:t>축을 맞춘 후 </a:t>
            </a:r>
            <a:r>
              <a:rPr lang="en-US" altLang="ko-KR" dirty="0">
                <a:solidFill>
                  <a:srgbClr val="FF0000"/>
                </a:solidFill>
              </a:rPr>
              <a:t>y </a:t>
            </a:r>
            <a:r>
              <a:rPr lang="ko-KR" altLang="en-US" dirty="0">
                <a:solidFill>
                  <a:srgbClr val="FF0000"/>
                </a:solidFill>
              </a:rPr>
              <a:t>좌표 작업  </a:t>
            </a:r>
          </a:p>
        </p:txBody>
      </p:sp>
    </p:spTree>
    <p:extLst>
      <p:ext uri="{BB962C8B-B14F-4D97-AF65-F5344CB8AC3E}">
        <p14:creationId xmlns:p14="http://schemas.microsoft.com/office/powerpoint/2010/main" val="2017464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Pylon viewer-&gt; AOI controls -&gt; offset setting</a:t>
            </a:r>
          </a:p>
          <a:p>
            <a:r>
              <a:rPr lang="en-US" altLang="ko-KR" dirty="0"/>
              <a:t>       (click the continuous shot button to check the image)</a:t>
            </a:r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050B3CBC-AA94-4EC9-A84D-830A3646BADE}"/>
              </a:ext>
            </a:extLst>
          </p:cNvPr>
          <p:cNvSpPr/>
          <p:nvPr/>
        </p:nvSpPr>
        <p:spPr>
          <a:xfrm>
            <a:off x="888411" y="3559077"/>
            <a:ext cx="1206500" cy="18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ClsBasler.OnGrabEvent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610AD614-8B60-4B8E-B7C0-9BCCBA461E48}"/>
              </a:ext>
            </a:extLst>
          </p:cNvPr>
          <p:cNvSpPr/>
          <p:nvPr/>
        </p:nvSpPr>
        <p:spPr>
          <a:xfrm>
            <a:off x="658641" y="4003849"/>
            <a:ext cx="1666039" cy="259961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ClsResultManager.IsClsResultConfigs</a:t>
            </a:r>
            <a:r>
              <a:rPr lang="en-US" altLang="ko-KR" sz="800" dirty="0">
                <a:solidFill>
                  <a:schemeClr val="tx1"/>
                </a:solidFill>
              </a:rPr>
              <a:t>[_</a:t>
            </a:r>
            <a:r>
              <a:rPr lang="en-US" altLang="ko-KR" sz="800" dirty="0" err="1">
                <a:solidFill>
                  <a:schemeClr val="tx1"/>
                </a:solidFill>
              </a:rPr>
              <a:t>iPointIndex</a:t>
            </a:r>
            <a:r>
              <a:rPr lang="en-US" altLang="ko-KR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IsCogImage8GreyCore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68BC1EA-8050-4B0A-AA94-7DAAD6C081C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491661" y="3739077"/>
            <a:ext cx="0" cy="2647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61F2BF4-B338-4ED5-9F3B-64E0AEDF5BF9}"/>
              </a:ext>
            </a:extLst>
          </p:cNvPr>
          <p:cNvSpPr/>
          <p:nvPr/>
        </p:nvSpPr>
        <p:spPr>
          <a:xfrm>
            <a:off x="3009375" y="3524602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(VISION_CORE_SCAN_START)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3D6182-4A80-4138-9060-1BB5485F38A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842395" y="3861154"/>
            <a:ext cx="681021" cy="2287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2B330-585C-4F72-82C3-61C80FD172E3}"/>
              </a:ext>
            </a:extLst>
          </p:cNvPr>
          <p:cNvSpPr/>
          <p:nvPr/>
        </p:nvSpPr>
        <p:spPr>
          <a:xfrm>
            <a:off x="368674" y="3094803"/>
            <a:ext cx="2339442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Grab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395BE-D331-43AF-B4BF-C0A6DE6B3EBA}"/>
              </a:ext>
            </a:extLst>
          </p:cNvPr>
          <p:cNvSpPr/>
          <p:nvPr/>
        </p:nvSpPr>
        <p:spPr>
          <a:xfrm>
            <a:off x="2808818" y="3129035"/>
            <a:ext cx="3770396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Inspection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95E2B4-D7D3-465C-899B-35E423DEEFCA}"/>
              </a:ext>
            </a:extLst>
          </p:cNvPr>
          <p:cNvCxnSpPr>
            <a:cxnSpLocks/>
            <a:stCxn id="20" idx="4"/>
            <a:endCxn id="46" idx="0"/>
          </p:cNvCxnSpPr>
          <p:nvPr/>
        </p:nvCxnSpPr>
        <p:spPr>
          <a:xfrm flipH="1">
            <a:off x="1491660" y="4263810"/>
            <a:ext cx="1" cy="1674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6CF18888-6AC2-455B-A218-A30164913A89}"/>
              </a:ext>
            </a:extLst>
          </p:cNvPr>
          <p:cNvSpPr/>
          <p:nvPr/>
        </p:nvSpPr>
        <p:spPr>
          <a:xfrm>
            <a:off x="1167054" y="4431242"/>
            <a:ext cx="649211" cy="203990"/>
          </a:xfrm>
          <a:prstGeom prst="flowChartTermina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207EE520-A54C-4DB0-857C-3903D71F2F30}"/>
              </a:ext>
            </a:extLst>
          </p:cNvPr>
          <p:cNvSpPr/>
          <p:nvPr/>
        </p:nvSpPr>
        <p:spPr>
          <a:xfrm>
            <a:off x="4775601" y="3516796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(VISION_INSP_START)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5618DA2-2E92-4EE0-AC4E-3637F1D9CC4D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4927600" y="3853348"/>
            <a:ext cx="681021" cy="236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A64DC809-88A2-42A1-B644-61122DF4ED2B}"/>
              </a:ext>
            </a:extLst>
          </p:cNvPr>
          <p:cNvSpPr/>
          <p:nvPr/>
        </p:nvSpPr>
        <p:spPr>
          <a:xfrm>
            <a:off x="3803328" y="4172760"/>
            <a:ext cx="1727769" cy="426730"/>
          </a:xfrm>
          <a:prstGeom prst="arc">
            <a:avLst>
              <a:gd name="adj1" fmla="val 20744896"/>
              <a:gd name="adj2" fmla="val 15342894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/>
              <a:t>&lt;&lt;Image process&gt;&gt;</a:t>
            </a:r>
          </a:p>
          <a:p>
            <a:pPr algn="ctr"/>
            <a:r>
              <a:rPr lang="en-US" altLang="ko-KR" sz="1100" dirty="0" err="1"/>
              <a:t>ClsThreadWorker.Loop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F11-104B-4269-8EEF-B53F0973180B}"/>
              </a:ext>
            </a:extLst>
          </p:cNvPr>
          <p:cNvSpPr/>
          <p:nvPr/>
        </p:nvSpPr>
        <p:spPr>
          <a:xfrm>
            <a:off x="7714211" y="2195933"/>
            <a:ext cx="3539343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Affine Transform Image </a:t>
            </a:r>
          </a:p>
          <a:p>
            <a:pPr algn="ctr"/>
            <a:r>
              <a:rPr lang="en-US" altLang="ko-KR" dirty="0"/>
              <a:t>with Cognex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27EE1B-9406-4EF9-8204-2A483D6FF1EF}"/>
              </a:ext>
            </a:extLst>
          </p:cNvPr>
          <p:cNvSpPr/>
          <p:nvPr/>
        </p:nvSpPr>
        <p:spPr>
          <a:xfrm>
            <a:off x="8025197" y="3052602"/>
            <a:ext cx="2917372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DeepLearning</a:t>
            </a:r>
            <a:endParaRPr lang="en-US" altLang="ko-KR" dirty="0"/>
          </a:p>
          <a:p>
            <a:pPr algn="ctr"/>
            <a:r>
              <a:rPr lang="en-US" altLang="ko-KR" dirty="0"/>
              <a:t>of View On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BE4B5-1D15-4FFA-AD7B-9F4A5E79F1CD}"/>
              </a:ext>
            </a:extLst>
          </p:cNvPr>
          <p:cNvSpPr/>
          <p:nvPr/>
        </p:nvSpPr>
        <p:spPr>
          <a:xfrm>
            <a:off x="8025197" y="386884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 of Cognex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FE351-40E8-4BD2-8174-D2BDBBD2D7D4}"/>
              </a:ext>
            </a:extLst>
          </p:cNvPr>
          <p:cNvSpPr/>
          <p:nvPr/>
        </p:nvSpPr>
        <p:spPr>
          <a:xfrm>
            <a:off x="8031548" y="463523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Detect center point of each row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3F19A1-D682-4ADE-981F-74A02D9BFF00}"/>
              </a:ext>
            </a:extLst>
          </p:cNvPr>
          <p:cNvSpPr/>
          <p:nvPr/>
        </p:nvSpPr>
        <p:spPr>
          <a:xfrm>
            <a:off x="8031548" y="5402340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42" name="직선 화살표 연결선 5">
            <a:extLst>
              <a:ext uri="{FF2B5EF4-FFF2-40B4-BE49-F238E27FC236}">
                <a16:creationId xmlns:a16="http://schemas.microsoft.com/office/drawing/2014/main" id="{D8B82283-47AD-42B9-AEB2-D646ED0D9FD8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>
            <a:off x="9483883" y="1923855"/>
            <a:ext cx="0" cy="27207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C6FAF-30A9-4711-9700-D7814CCCA36D}"/>
              </a:ext>
            </a:extLst>
          </p:cNvPr>
          <p:cNvSpPr/>
          <p:nvPr/>
        </p:nvSpPr>
        <p:spPr>
          <a:xfrm>
            <a:off x="7714211" y="1185242"/>
            <a:ext cx="3539343" cy="73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Trim image </a:t>
            </a:r>
          </a:p>
          <a:p>
            <a:pPr algn="ctr"/>
            <a:r>
              <a:rPr lang="en-US" altLang="ko-KR" dirty="0"/>
              <a:t>by using pylon viewer program</a:t>
            </a:r>
            <a:endParaRPr lang="ko-KR" altLang="en-US" dirty="0"/>
          </a:p>
        </p:txBody>
      </p:sp>
      <p:cxnSp>
        <p:nvCxnSpPr>
          <p:cNvPr id="44" name="직선 화살표 연결선 5">
            <a:extLst>
              <a:ext uri="{FF2B5EF4-FFF2-40B4-BE49-F238E27FC236}">
                <a16:creationId xmlns:a16="http://schemas.microsoft.com/office/drawing/2014/main" id="{5CE71BB0-198F-4710-A923-8497D8CDA948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483883" y="2770404"/>
            <a:ext cx="0" cy="28219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5">
            <a:extLst>
              <a:ext uri="{FF2B5EF4-FFF2-40B4-BE49-F238E27FC236}">
                <a16:creationId xmlns:a16="http://schemas.microsoft.com/office/drawing/2014/main" id="{ED1FFF0B-3420-4728-93C4-0E988D3BC01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483883" y="3627073"/>
            <a:ext cx="0" cy="24176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5">
            <a:extLst>
              <a:ext uri="{FF2B5EF4-FFF2-40B4-BE49-F238E27FC236}">
                <a16:creationId xmlns:a16="http://schemas.microsoft.com/office/drawing/2014/main" id="{B604F5F3-9A6F-4AD1-8DD9-C40BE3705C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9483883" y="4303903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8E3D1DE8-1A20-4EFC-90FD-BFD021F79B0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490234" y="5070293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A895F7-C9A4-43B6-B09B-BE42D7B876A3}"/>
              </a:ext>
            </a:extLst>
          </p:cNvPr>
          <p:cNvSpPr/>
          <p:nvPr/>
        </p:nvSpPr>
        <p:spPr>
          <a:xfrm>
            <a:off x="7055834" y="692529"/>
            <a:ext cx="4477525" cy="563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image process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8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0C7E6-D4ED-4D29-8618-DF9B93CB504A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system specification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A9621-6758-434C-87A4-E4D7A18244AF}"/>
              </a:ext>
            </a:extLst>
          </p:cNvPr>
          <p:cNvSpPr txBox="1"/>
          <p:nvPr/>
        </p:nvSpPr>
        <p:spPr>
          <a:xfrm>
            <a:off x="118533" y="2211185"/>
            <a:ext cx="43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= </a:t>
            </a:r>
          </a:p>
          <a:p>
            <a:r>
              <a:rPr lang="en-US" altLang="ko-KR" dirty="0"/>
              <a:t>Lens =</a:t>
            </a:r>
          </a:p>
          <a:p>
            <a:r>
              <a:rPr lang="en-US" altLang="ko-KR" dirty="0"/>
              <a:t>Light =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805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6" y="163699"/>
            <a:ext cx="499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1"/>
            <a:ext cx="305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83C557-804C-4339-97AF-BAC504EF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07" y="1864691"/>
            <a:ext cx="1843128" cy="355020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1082B-1A94-41A7-964D-999DABFC8B0B}"/>
              </a:ext>
            </a:extLst>
          </p:cNvPr>
          <p:cNvGrpSpPr/>
          <p:nvPr/>
        </p:nvGrpSpPr>
        <p:grpSpPr>
          <a:xfrm>
            <a:off x="7770897" y="1800109"/>
            <a:ext cx="4421103" cy="3884805"/>
            <a:chOff x="7296568" y="1809807"/>
            <a:chExt cx="4421103" cy="388480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850549-96A5-4AD0-BB8A-CD9F14FA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6568" y="1809807"/>
              <a:ext cx="4421103" cy="388480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44CCB4-70B6-4043-869A-4A347E8A5787}"/>
                </a:ext>
              </a:extLst>
            </p:cNvPr>
            <p:cNvSpPr/>
            <p:nvPr/>
          </p:nvSpPr>
          <p:spPr>
            <a:xfrm>
              <a:off x="7978775" y="3141662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82753C-E863-47CD-8909-8E85398BEE37}"/>
                </a:ext>
              </a:extLst>
            </p:cNvPr>
            <p:cNvSpPr txBox="1"/>
            <p:nvPr/>
          </p:nvSpPr>
          <p:spPr>
            <a:xfrm>
              <a:off x="7783512" y="3376455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81A19D-5A05-4491-9411-99B16C49DCE8}"/>
                </a:ext>
              </a:extLst>
            </p:cNvPr>
            <p:cNvSpPr/>
            <p:nvPr/>
          </p:nvSpPr>
          <p:spPr>
            <a:xfrm>
              <a:off x="10018244" y="2998787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0918E5-386E-46FF-AA25-47D76EF30A06}"/>
                </a:ext>
              </a:extLst>
            </p:cNvPr>
            <p:cNvSpPr txBox="1"/>
            <p:nvPr/>
          </p:nvSpPr>
          <p:spPr>
            <a:xfrm>
              <a:off x="10174053" y="3141662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3AB4BE2-11E4-4D2F-8EA9-F1297BFD7F4B}"/>
              </a:ext>
            </a:extLst>
          </p:cNvPr>
          <p:cNvGrpSpPr/>
          <p:nvPr/>
        </p:nvGrpSpPr>
        <p:grpSpPr>
          <a:xfrm>
            <a:off x="193043" y="1348078"/>
            <a:ext cx="5721075" cy="4583434"/>
            <a:chOff x="118531" y="1344730"/>
            <a:chExt cx="5721075" cy="458343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ECBB077-41DE-439F-8A8A-A0EE7FCC4B47}"/>
                </a:ext>
              </a:extLst>
            </p:cNvPr>
            <p:cNvGrpSpPr/>
            <p:nvPr/>
          </p:nvGrpSpPr>
          <p:grpSpPr>
            <a:xfrm>
              <a:off x="1670063" y="1800109"/>
              <a:ext cx="4169543" cy="4128055"/>
              <a:chOff x="184311" y="1638645"/>
              <a:chExt cx="4169543" cy="412805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23A1D63-E1A0-4420-A61B-A765A6D31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11" y="1638645"/>
                <a:ext cx="4169543" cy="412805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D35D28-BB4D-4FE3-9CE8-474C48E05973}"/>
                  </a:ext>
                </a:extLst>
              </p:cNvPr>
              <p:cNvSpPr txBox="1"/>
              <p:nvPr/>
            </p:nvSpPr>
            <p:spPr>
              <a:xfrm>
                <a:off x="275854" y="358725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Initial Machine</a:t>
                </a:r>
                <a:endParaRPr lang="ko-KR" altLang="en-US" sz="9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34A0BE-C892-468A-8602-2FD248FC40F1}"/>
                  </a:ext>
                </a:extLst>
              </p:cNvPr>
              <p:cNvSpPr txBox="1"/>
              <p:nvPr/>
            </p:nvSpPr>
            <p:spPr>
              <a:xfrm>
                <a:off x="1882811" y="164403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Main Machine</a:t>
                </a:r>
                <a:endParaRPr lang="ko-KR" altLang="en-US" sz="900" dirty="0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6B3677FA-AD14-4023-9FE0-6BB742C83C0E}"/>
                  </a:ext>
                </a:extLst>
              </p:cNvPr>
              <p:cNvSpPr/>
              <p:nvPr/>
            </p:nvSpPr>
            <p:spPr>
              <a:xfrm rot="12286404">
                <a:off x="3001456" y="4632144"/>
                <a:ext cx="971550" cy="25932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F1947A-8DA3-41E9-A3B6-E9D1B5CD446C}"/>
                  </a:ext>
                </a:extLst>
              </p:cNvPr>
              <p:cNvSpPr txBox="1"/>
              <p:nvPr/>
            </p:nvSpPr>
            <p:spPr>
              <a:xfrm>
                <a:off x="2991826" y="5108444"/>
                <a:ext cx="13620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It can be opened</a:t>
                </a:r>
              </a:p>
              <a:p>
                <a:pPr algn="ctr"/>
                <a:r>
                  <a:rPr lang="en-US" altLang="ko-KR" sz="900" dirty="0"/>
                  <a:t>(Panel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box)</a:t>
                </a:r>
                <a:endParaRPr lang="ko-KR" altLang="en-US" sz="9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98E7AC-6070-4B9B-9C77-C446D1C5AA3D}"/>
                </a:ext>
              </a:extLst>
            </p:cNvPr>
            <p:cNvSpPr/>
            <p:nvPr/>
          </p:nvSpPr>
          <p:spPr>
            <a:xfrm>
              <a:off x="2089228" y="1344730"/>
              <a:ext cx="1123246" cy="710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모니터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E906E0B-1423-45FB-8F2D-DB010369DFA7}"/>
                </a:ext>
              </a:extLst>
            </p:cNvPr>
            <p:cNvCxnSpPr/>
            <p:nvPr/>
          </p:nvCxnSpPr>
          <p:spPr>
            <a:xfrm>
              <a:off x="333333" y="1639490"/>
              <a:ext cx="866775" cy="494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1AEC901-377A-44E9-80E7-3D0B6B0D2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746" y="2004921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363780EA-AA10-4AE2-96AC-F1DA495B1B7B}"/>
                </a:ext>
              </a:extLst>
            </p:cNvPr>
            <p:cNvSpPr/>
            <p:nvPr/>
          </p:nvSpPr>
          <p:spPr>
            <a:xfrm rot="1382101">
              <a:off x="128429" y="1669291"/>
              <a:ext cx="1741531" cy="405460"/>
            </a:xfrm>
            <a:prstGeom prst="parallelogram">
              <a:avLst>
                <a:gd name="adj" fmla="val 1510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F601B42-BB9B-4799-B7BA-BB8205C35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796" y="2147797"/>
              <a:ext cx="0" cy="3148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8951AB-C64C-43B5-8165-EFC61DBD2F3D}"/>
                </a:ext>
              </a:extLst>
            </p:cNvPr>
            <p:cNvSpPr txBox="1"/>
            <p:nvPr/>
          </p:nvSpPr>
          <p:spPr>
            <a:xfrm>
              <a:off x="543392" y="2579793"/>
              <a:ext cx="1138395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PC, Light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controller,</a:t>
              </a:r>
              <a:r>
                <a:rPr lang="ko-KR" altLang="en-US" sz="900" dirty="0"/>
                <a:t> 전장</a:t>
              </a:r>
              <a:r>
                <a:rPr lang="en-US" altLang="ko-KR" sz="900" dirty="0"/>
                <a:t>, </a:t>
              </a:r>
            </a:p>
            <a:p>
              <a:pPr algn="ctr"/>
              <a:r>
                <a:rPr lang="en-US" altLang="ko-KR" sz="900" dirty="0"/>
                <a:t>in this Panel</a:t>
              </a:r>
              <a:endParaRPr lang="ko-KR" altLang="en-US" sz="9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A6B06C9-A904-4E51-9107-D5FA96E0E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418" y="4149414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13969E-29D9-48A5-9D9B-9552F89B5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531" y="1711062"/>
              <a:ext cx="41218" cy="2966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E2324E0-7CC4-4256-8F14-2FBDC281D710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2" y="4677216"/>
              <a:ext cx="1024321" cy="592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8D05C3A-C903-4180-863D-EC1EC7A903ED}"/>
              </a:ext>
            </a:extLst>
          </p:cNvPr>
          <p:cNvGrpSpPr/>
          <p:nvPr/>
        </p:nvGrpSpPr>
        <p:grpSpPr>
          <a:xfrm>
            <a:off x="3927129" y="1092943"/>
            <a:ext cx="1756942" cy="1476025"/>
            <a:chOff x="4146041" y="817439"/>
            <a:chExt cx="1756942" cy="1476025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256159C-9FEA-4D00-B34C-1FEDF1E052F8}"/>
                </a:ext>
              </a:extLst>
            </p:cNvPr>
            <p:cNvCxnSpPr/>
            <p:nvPr/>
          </p:nvCxnSpPr>
          <p:spPr>
            <a:xfrm flipV="1">
              <a:off x="4146041" y="817439"/>
              <a:ext cx="1740342" cy="36933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05271E8-CF84-419F-9C5F-F9FA46F96A80}"/>
                </a:ext>
              </a:extLst>
            </p:cNvPr>
            <p:cNvCxnSpPr>
              <a:cxnSpLocks/>
            </p:cNvCxnSpPr>
            <p:nvPr/>
          </p:nvCxnSpPr>
          <p:spPr>
            <a:xfrm>
              <a:off x="4146041" y="1201799"/>
              <a:ext cx="756898" cy="48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F90506-ED6D-4882-8A2B-F626F6F5B239}"/>
                </a:ext>
              </a:extLst>
            </p:cNvPr>
            <p:cNvSpPr txBox="1"/>
            <p:nvPr/>
          </p:nvSpPr>
          <p:spPr>
            <a:xfrm>
              <a:off x="4591091" y="1831799"/>
              <a:ext cx="131189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Equipment coordination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485BBE-7CC9-492E-B360-304C7F540F41}"/>
                </a:ext>
              </a:extLst>
            </p:cNvPr>
            <p:cNvSpPr txBox="1"/>
            <p:nvPr/>
          </p:nvSpPr>
          <p:spPr>
            <a:xfrm>
              <a:off x="4501276" y="1334505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X</a:t>
              </a:r>
              <a:endParaRPr lang="ko-KR" altLang="en-US" sz="9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C2E321-DA55-4FC6-AAB3-131DFFB2983A}"/>
                </a:ext>
              </a:extLst>
            </p:cNvPr>
            <p:cNvSpPr txBox="1"/>
            <p:nvPr/>
          </p:nvSpPr>
          <p:spPr>
            <a:xfrm>
              <a:off x="4946685" y="853090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2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CAF5BE-6937-4115-A6F2-9C8AB89211BB}"/>
              </a:ext>
            </a:extLst>
          </p:cNvPr>
          <p:cNvCxnSpPr>
            <a:cxnSpLocks/>
            <a:stCxn id="18" idx="3"/>
            <a:endCxn id="109" idx="3"/>
          </p:cNvCxnSpPr>
          <p:nvPr/>
        </p:nvCxnSpPr>
        <p:spPr>
          <a:xfrm flipV="1">
            <a:off x="8593777" y="1297638"/>
            <a:ext cx="1052478" cy="2354821"/>
          </a:xfrm>
          <a:prstGeom prst="curvedConnector3">
            <a:avLst>
              <a:gd name="adj1" fmla="val 171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175225" y="204855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1"/>
            <a:ext cx="403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 (Input Machine)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6792184" y="1161327"/>
            <a:ext cx="1464888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Sense work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flipH="1">
            <a:off x="7513044" y="1491375"/>
            <a:ext cx="11584" cy="262060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84CF4F-2CEF-471A-9A9B-8BD162E46243}"/>
              </a:ext>
            </a:extLst>
          </p:cNvPr>
          <p:cNvGrpSpPr/>
          <p:nvPr/>
        </p:nvGrpSpPr>
        <p:grpSpPr>
          <a:xfrm>
            <a:off x="7593467" y="3557516"/>
            <a:ext cx="1337014" cy="700215"/>
            <a:chOff x="3864755" y="3025998"/>
            <a:chExt cx="725550" cy="444439"/>
          </a:xfrm>
        </p:grpSpPr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15970BBA-13EB-4A19-90A9-A3D3BCA385DA}"/>
                </a:ext>
              </a:extLst>
            </p:cNvPr>
            <p:cNvSpPr/>
            <p:nvPr/>
          </p:nvSpPr>
          <p:spPr>
            <a:xfrm>
              <a:off x="3959444" y="3025998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착공 제품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>
                  <a:solidFill>
                    <a:schemeClr val="tx1"/>
                  </a:solidFill>
                </a:rPr>
                <a:t>확인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DB8F264-9C51-4BC6-B8DF-ABE2C3CE03DD}"/>
                </a:ext>
              </a:extLst>
            </p:cNvPr>
            <p:cNvCxnSpPr>
              <a:cxnSpLocks/>
              <a:stCxn id="18" idx="2"/>
              <a:endCxn id="62" idx="3"/>
            </p:cNvCxnSpPr>
            <p:nvPr/>
          </p:nvCxnSpPr>
          <p:spPr>
            <a:xfrm flipH="1">
              <a:off x="3864755" y="3146522"/>
              <a:ext cx="318761" cy="23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7E61CF-0DFB-464D-87BC-A41E349F98F4}"/>
                </a:ext>
              </a:extLst>
            </p:cNvPr>
            <p:cNvSpPr/>
            <p:nvPr/>
          </p:nvSpPr>
          <p:spPr>
            <a:xfrm>
              <a:off x="3957055" y="339359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5C0312-5E83-412F-86C2-94F670D38CBE}"/>
                </a:ext>
              </a:extLst>
            </p:cNvPr>
            <p:cNvSpPr/>
            <p:nvPr/>
          </p:nvSpPr>
          <p:spPr>
            <a:xfrm>
              <a:off x="4461952" y="3039192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5DF707-DC9A-4F46-8EFE-5EC590143EC0}"/>
              </a:ext>
            </a:extLst>
          </p:cNvPr>
          <p:cNvSpPr/>
          <p:nvPr/>
        </p:nvSpPr>
        <p:spPr>
          <a:xfrm>
            <a:off x="7763555" y="263308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SEND MES</a:t>
            </a:r>
            <a:endParaRPr lang="ko-KR" altLang="en-US" sz="1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27FA2C-8CFB-42BA-8540-320D3302B366}"/>
              </a:ext>
            </a:extLst>
          </p:cNvPr>
          <p:cNvGrpSpPr/>
          <p:nvPr/>
        </p:nvGrpSpPr>
        <p:grpSpPr>
          <a:xfrm>
            <a:off x="6964879" y="2232794"/>
            <a:ext cx="1270069" cy="1717297"/>
            <a:chOff x="3736070" y="3271306"/>
            <a:chExt cx="689221" cy="1089999"/>
          </a:xfrm>
        </p:grpSpPr>
        <p:sp>
          <p:nvSpPr>
            <p:cNvPr id="27" name="순서도: 판단 26">
              <a:extLst>
                <a:ext uri="{FF2B5EF4-FFF2-40B4-BE49-F238E27FC236}">
                  <a16:creationId xmlns:a16="http://schemas.microsoft.com/office/drawing/2014/main" id="{0F909D35-D685-446B-881E-6475FBFF83BB}"/>
                </a:ext>
              </a:extLst>
            </p:cNvPr>
            <p:cNvSpPr/>
            <p:nvPr/>
          </p:nvSpPr>
          <p:spPr>
            <a:xfrm>
              <a:off x="3975082" y="3271306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230F845-7519-4CF0-9580-7DC406A7124C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>
              <a:off x="4199154" y="3391830"/>
              <a:ext cx="194400" cy="13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E1881C6-28E9-41C2-8B01-CEC862FFF770}"/>
                </a:ext>
              </a:extLst>
            </p:cNvPr>
            <p:cNvCxnSpPr>
              <a:cxnSpLocks/>
              <a:stCxn id="27" idx="2"/>
              <a:endCxn id="62" idx="0"/>
            </p:cNvCxnSpPr>
            <p:nvPr/>
          </p:nvCxnSpPr>
          <p:spPr>
            <a:xfrm flipH="1">
              <a:off x="3736070" y="3391830"/>
              <a:ext cx="463084" cy="96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6FB219-EC1B-4F46-8E5A-C7F037F9D523}"/>
                </a:ext>
              </a:extLst>
            </p:cNvPr>
            <p:cNvSpPr/>
            <p:nvPr/>
          </p:nvSpPr>
          <p:spPr>
            <a:xfrm>
              <a:off x="4262238" y="3404856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8429385-B15E-425D-A23E-7F420028B263}"/>
                </a:ext>
              </a:extLst>
            </p:cNvPr>
            <p:cNvSpPr/>
            <p:nvPr/>
          </p:nvSpPr>
          <p:spPr>
            <a:xfrm>
              <a:off x="4004568" y="3654648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035D5E-5367-4299-A2C0-7FC27C51FA54}"/>
              </a:ext>
            </a:extLst>
          </p:cNvPr>
          <p:cNvCxnSpPr>
            <a:cxnSpLocks/>
            <a:stCxn id="25" idx="2"/>
            <a:endCxn id="53" idx="0"/>
          </p:cNvCxnSpPr>
          <p:nvPr/>
        </p:nvCxnSpPr>
        <p:spPr>
          <a:xfrm>
            <a:off x="8176465" y="2963136"/>
            <a:ext cx="2850" cy="12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BB510-AB9C-43FE-96A1-295C07551EF9}"/>
              </a:ext>
            </a:extLst>
          </p:cNvPr>
          <p:cNvSpPr/>
          <p:nvPr/>
        </p:nvSpPr>
        <p:spPr>
          <a:xfrm>
            <a:off x="7766405" y="309069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Receive MES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EA1E92-F3C0-46F5-8160-99D15DCE069D}"/>
              </a:ext>
            </a:extLst>
          </p:cNvPr>
          <p:cNvCxnSpPr>
            <a:cxnSpLocks/>
            <a:stCxn id="53" idx="2"/>
            <a:endCxn id="18" idx="0"/>
          </p:cNvCxnSpPr>
          <p:nvPr/>
        </p:nvCxnSpPr>
        <p:spPr>
          <a:xfrm>
            <a:off x="8179315" y="3420746"/>
            <a:ext cx="1551" cy="13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EEEAE-37B6-46CD-919C-4AF37043C217}"/>
              </a:ext>
            </a:extLst>
          </p:cNvPr>
          <p:cNvSpPr/>
          <p:nvPr/>
        </p:nvSpPr>
        <p:spPr>
          <a:xfrm>
            <a:off x="6336291" y="3950091"/>
            <a:ext cx="1257177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투입부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스탑퍼</a:t>
            </a:r>
            <a:r>
              <a:rPr lang="ko-KR" altLang="en-US" sz="1000" dirty="0"/>
              <a:t> 실린더 하강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FA54EA5-6B29-45E4-8241-BC21FC0AF064}"/>
              </a:ext>
            </a:extLst>
          </p:cNvPr>
          <p:cNvGrpSpPr/>
          <p:nvPr/>
        </p:nvGrpSpPr>
        <p:grpSpPr>
          <a:xfrm>
            <a:off x="6963193" y="1753435"/>
            <a:ext cx="962760" cy="599967"/>
            <a:chOff x="3884291" y="3217167"/>
            <a:chExt cx="522456" cy="380809"/>
          </a:xfrm>
        </p:grpSpPr>
        <p:sp>
          <p:nvSpPr>
            <p:cNvPr id="71" name="순서도: 판단 70">
              <a:extLst>
                <a:ext uri="{FF2B5EF4-FFF2-40B4-BE49-F238E27FC236}">
                  <a16:creationId xmlns:a16="http://schemas.microsoft.com/office/drawing/2014/main" id="{D9CFC664-F37E-4A6E-A62F-0D08DD36413D}"/>
                </a:ext>
              </a:extLst>
            </p:cNvPr>
            <p:cNvSpPr/>
            <p:nvPr/>
          </p:nvSpPr>
          <p:spPr>
            <a:xfrm>
              <a:off x="3958604" y="3217167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Read Barcode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B6F3403-8F1F-41FD-9394-333DF0F26EAC}"/>
                </a:ext>
              </a:extLst>
            </p:cNvPr>
            <p:cNvCxnSpPr>
              <a:cxnSpLocks/>
              <a:stCxn id="71" idx="2"/>
              <a:endCxn id="27" idx="0"/>
            </p:cNvCxnSpPr>
            <p:nvPr/>
          </p:nvCxnSpPr>
          <p:spPr>
            <a:xfrm>
              <a:off x="4182676" y="3337691"/>
              <a:ext cx="165614" cy="18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A015609-9E10-49E5-BE24-06E6025C4E7E}"/>
                </a:ext>
              </a:extLst>
            </p:cNvPr>
            <p:cNvCxnSpPr>
              <a:cxnSpLocks/>
              <a:stCxn id="71" idx="2"/>
              <a:endCxn id="89" idx="0"/>
            </p:cNvCxnSpPr>
            <p:nvPr/>
          </p:nvCxnSpPr>
          <p:spPr>
            <a:xfrm flipH="1">
              <a:off x="3884291" y="3337691"/>
              <a:ext cx="298384" cy="26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1DDF5E-E8AB-482D-89E7-1D348E0DBCB4}"/>
                </a:ext>
              </a:extLst>
            </p:cNvPr>
            <p:cNvSpPr/>
            <p:nvPr/>
          </p:nvSpPr>
          <p:spPr>
            <a:xfrm>
              <a:off x="4213184" y="337732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67006B7-487A-4337-984A-5A97B04A743F}"/>
                </a:ext>
              </a:extLst>
            </p:cNvPr>
            <p:cNvSpPr/>
            <p:nvPr/>
          </p:nvSpPr>
          <p:spPr>
            <a:xfrm>
              <a:off x="3972630" y="3472442"/>
              <a:ext cx="160705" cy="63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Empty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0920196-C85F-4F23-AADB-7B4C9C7B0671}"/>
              </a:ext>
            </a:extLst>
          </p:cNvPr>
          <p:cNvGrpSpPr/>
          <p:nvPr/>
        </p:nvGrpSpPr>
        <p:grpSpPr>
          <a:xfrm>
            <a:off x="6345596" y="2305862"/>
            <a:ext cx="1021374" cy="702046"/>
            <a:chOff x="3806653" y="3245930"/>
            <a:chExt cx="554263" cy="445601"/>
          </a:xfrm>
        </p:grpSpPr>
        <p:sp>
          <p:nvSpPr>
            <p:cNvPr id="89" name="순서도: 판단 88">
              <a:extLst>
                <a:ext uri="{FF2B5EF4-FFF2-40B4-BE49-F238E27FC236}">
                  <a16:creationId xmlns:a16="http://schemas.microsoft.com/office/drawing/2014/main" id="{62B83737-5A98-44F5-BD7D-672BAD3D1C50}"/>
                </a:ext>
              </a:extLst>
            </p:cNvPr>
            <p:cNvSpPr/>
            <p:nvPr/>
          </p:nvSpPr>
          <p:spPr>
            <a:xfrm>
              <a:off x="3912773" y="3245930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89DFA1D-98B9-46CA-9A44-1B98A02E8DB7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3806653" y="3366453"/>
              <a:ext cx="330192" cy="29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7060A06-A607-4335-AF78-34F24E97C54B}"/>
                </a:ext>
              </a:extLst>
            </p:cNvPr>
            <p:cNvCxnSpPr>
              <a:cxnSpLocks/>
              <a:stCxn id="89" idx="2"/>
              <a:endCxn id="101" idx="0"/>
            </p:cNvCxnSpPr>
            <p:nvPr/>
          </p:nvCxnSpPr>
          <p:spPr>
            <a:xfrm flipH="1">
              <a:off x="4133790" y="3366454"/>
              <a:ext cx="3054" cy="325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EB2A43D-729C-4448-A1A9-81283FD5A3DD}"/>
                </a:ext>
              </a:extLst>
            </p:cNvPr>
            <p:cNvSpPr/>
            <p:nvPr/>
          </p:nvSpPr>
          <p:spPr>
            <a:xfrm>
              <a:off x="3870929" y="349056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05CED3B-456E-4E72-85C6-556D98055B74}"/>
                </a:ext>
              </a:extLst>
            </p:cNvPr>
            <p:cNvSpPr/>
            <p:nvPr/>
          </p:nvSpPr>
          <p:spPr>
            <a:xfrm>
              <a:off x="4082577" y="3490393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0FEECEA2-5072-423D-ADC4-B5479C6C41F1}"/>
              </a:ext>
            </a:extLst>
          </p:cNvPr>
          <p:cNvSpPr/>
          <p:nvPr/>
        </p:nvSpPr>
        <p:spPr>
          <a:xfrm>
            <a:off x="6535522" y="300790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! </a:t>
            </a:r>
            <a:r>
              <a:rPr lang="en-US" altLang="ko-KR" sz="600" dirty="0" err="1">
                <a:solidFill>
                  <a:schemeClr val="tx1"/>
                </a:solidFill>
              </a:rPr>
              <a:t>PalletBuffer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D8723B4-4F28-4ADB-B05B-2153E9FBA8A5}"/>
              </a:ext>
            </a:extLst>
          </p:cNvPr>
          <p:cNvCxnSpPr>
            <a:cxnSpLocks/>
            <a:stCxn id="101" idx="2"/>
            <a:endCxn id="62" idx="0"/>
          </p:cNvCxnSpPr>
          <p:nvPr/>
        </p:nvCxnSpPr>
        <p:spPr>
          <a:xfrm>
            <a:off x="6948432" y="3197791"/>
            <a:ext cx="16448" cy="75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BCE743-3393-4601-8424-B919F93B9F26}"/>
              </a:ext>
            </a:extLst>
          </p:cNvPr>
          <p:cNvSpPr/>
          <p:nvPr/>
        </p:nvSpPr>
        <p:spPr>
          <a:xfrm>
            <a:off x="6846659" y="3326138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E201CC7A-27B2-42B5-856F-F4766030C7A2}"/>
              </a:ext>
            </a:extLst>
          </p:cNvPr>
          <p:cNvSpPr/>
          <p:nvPr/>
        </p:nvSpPr>
        <p:spPr>
          <a:xfrm>
            <a:off x="8820435" y="120269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팔레트 감지 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2567826-F02C-44C9-8F55-FB75077625CD}"/>
              </a:ext>
            </a:extLst>
          </p:cNvPr>
          <p:cNvCxnSpPr>
            <a:cxnSpLocks/>
            <a:stCxn id="109" idx="1"/>
            <a:endCxn id="10" idx="3"/>
          </p:cNvCxnSpPr>
          <p:nvPr/>
        </p:nvCxnSpPr>
        <p:spPr>
          <a:xfrm flipH="1">
            <a:off x="8257072" y="1297638"/>
            <a:ext cx="563363" cy="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45">
            <a:extLst>
              <a:ext uri="{FF2B5EF4-FFF2-40B4-BE49-F238E27FC236}">
                <a16:creationId xmlns:a16="http://schemas.microsoft.com/office/drawing/2014/main" id="{E90FAD26-8775-4A42-B11F-1D1FC75C44DB}"/>
              </a:ext>
            </a:extLst>
          </p:cNvPr>
          <p:cNvCxnSpPr>
            <a:cxnSpLocks/>
            <a:stCxn id="109" idx="0"/>
            <a:endCxn id="109" idx="3"/>
          </p:cNvCxnSpPr>
          <p:nvPr/>
        </p:nvCxnSpPr>
        <p:spPr>
          <a:xfrm rot="16200000" flipH="1">
            <a:off x="9392328" y="1043711"/>
            <a:ext cx="94943" cy="412910"/>
          </a:xfrm>
          <a:prstGeom prst="curvedConnector4">
            <a:avLst>
              <a:gd name="adj1" fmla="val -240776"/>
              <a:gd name="adj2" fmla="val 15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5813F0B-CFBD-47FF-9242-313444A861B7}"/>
              </a:ext>
            </a:extLst>
          </p:cNvPr>
          <p:cNvSpPr/>
          <p:nvPr/>
        </p:nvSpPr>
        <p:spPr>
          <a:xfrm>
            <a:off x="9346018" y="921679"/>
            <a:ext cx="300467" cy="121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Yes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19ADE9-9F40-470C-8885-91C14A046DE9}"/>
              </a:ext>
            </a:extLst>
          </p:cNvPr>
          <p:cNvSpPr/>
          <p:nvPr/>
        </p:nvSpPr>
        <p:spPr>
          <a:xfrm>
            <a:off x="8477529" y="1228980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57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8017093" y="172378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Sense </a:t>
            </a:r>
            <a:r>
              <a:rPr lang="en-US" altLang="ko-KR" dirty="0" err="1"/>
              <a:t>barcord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7D6C1-849E-4F52-9472-D8DD88C3AC37}"/>
              </a:ext>
            </a:extLst>
          </p:cNvPr>
          <p:cNvSpPr/>
          <p:nvPr/>
        </p:nvSpPr>
        <p:spPr>
          <a:xfrm>
            <a:off x="8023444" y="249017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Convey the work to the Main Machine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314AF5-38F8-4BCB-ADD1-9BD5FCF64621}"/>
              </a:ext>
            </a:extLst>
          </p:cNvPr>
          <p:cNvSpPr/>
          <p:nvPr/>
        </p:nvSpPr>
        <p:spPr>
          <a:xfrm>
            <a:off x="8023444" y="3257287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475779" y="2158850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5">
            <a:extLst>
              <a:ext uri="{FF2B5EF4-FFF2-40B4-BE49-F238E27FC236}">
                <a16:creationId xmlns:a16="http://schemas.microsoft.com/office/drawing/2014/main" id="{E328276A-BC79-4496-B5E2-3FB17D7275A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482130" y="2925240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5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specification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Pc </a:t>
            </a:r>
          </a:p>
          <a:p>
            <a:r>
              <a:rPr lang="en-US" altLang="ko-KR" dirty="0"/>
              <a:t>Ip = 192.168.100.200</a:t>
            </a:r>
          </a:p>
          <a:p>
            <a:r>
              <a:rPr lang="en-US" altLang="ko-KR" dirty="0"/>
              <a:t>ID = admin</a:t>
            </a:r>
          </a:p>
          <a:p>
            <a:r>
              <a:rPr lang="en-US" altLang="ko-KR"/>
              <a:t>P.W = 1234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</p:spTree>
    <p:extLst>
      <p:ext uri="{BB962C8B-B14F-4D97-AF65-F5344CB8AC3E}">
        <p14:creationId xmlns:p14="http://schemas.microsoft.com/office/powerpoint/2010/main" val="1756705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Factory design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5ADEBE-DA83-4158-A8E5-22593F98E666}"/>
              </a:ext>
            </a:extLst>
          </p:cNvPr>
          <p:cNvSpPr/>
          <p:nvPr/>
        </p:nvSpPr>
        <p:spPr>
          <a:xfrm>
            <a:off x="4979170" y="3412363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This Equipment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83A7F-5912-4879-B6BA-162318665208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7093315" y="2791621"/>
            <a:ext cx="967166" cy="103909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8824C8-BEE1-43A2-9B44-074CC50FE6D2}"/>
              </a:ext>
            </a:extLst>
          </p:cNvPr>
          <p:cNvCxnSpPr/>
          <p:nvPr/>
        </p:nvCxnSpPr>
        <p:spPr>
          <a:xfrm flipH="1">
            <a:off x="1316182" y="1652847"/>
            <a:ext cx="9661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9A6F6B-F405-4F2B-8787-10C590FAD995}"/>
              </a:ext>
            </a:extLst>
          </p:cNvPr>
          <p:cNvSpPr txBox="1"/>
          <p:nvPr/>
        </p:nvSpPr>
        <p:spPr>
          <a:xfrm>
            <a:off x="1316182" y="1802450"/>
            <a:ext cx="96612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conveyer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B574F6-433D-4885-B4DF-ACC5DDC787AF}"/>
              </a:ext>
            </a:extLst>
          </p:cNvPr>
          <p:cNvCxnSpPr>
            <a:cxnSpLocks/>
            <a:stCxn id="3" idx="1"/>
            <a:endCxn id="24" idx="3"/>
          </p:cNvCxnSpPr>
          <p:nvPr/>
        </p:nvCxnSpPr>
        <p:spPr>
          <a:xfrm flipH="1" flipV="1">
            <a:off x="1867919" y="3794748"/>
            <a:ext cx="311125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6BD459-ED03-4F19-A3C7-8B9A5B18880E}"/>
              </a:ext>
            </a:extLst>
          </p:cNvPr>
          <p:cNvSpPr/>
          <p:nvPr/>
        </p:nvSpPr>
        <p:spPr>
          <a:xfrm>
            <a:off x="7057352" y="206281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확관 장비</a:t>
            </a:r>
          </a:p>
        </p:txBody>
      </p:sp>
      <p:cxnSp>
        <p:nvCxnSpPr>
          <p:cNvPr id="18" name="직선 화살표 연결선 4">
            <a:extLst>
              <a:ext uri="{FF2B5EF4-FFF2-40B4-BE49-F238E27FC236}">
                <a16:creationId xmlns:a16="http://schemas.microsoft.com/office/drawing/2014/main" id="{AB862F6C-9C3D-43FE-8432-A28CDA1E6537}"/>
              </a:ext>
            </a:extLst>
          </p:cNvPr>
          <p:cNvCxnSpPr>
            <a:cxnSpLocks/>
            <a:stCxn id="20" idx="0"/>
            <a:endCxn id="16" idx="0"/>
          </p:cNvCxnSpPr>
          <p:nvPr/>
        </p:nvCxnSpPr>
        <p:spPr>
          <a:xfrm rot="16200000" flipV="1">
            <a:off x="8424276" y="1734979"/>
            <a:ext cx="1349550" cy="2005215"/>
          </a:xfrm>
          <a:prstGeom prst="bentConnector3">
            <a:avLst>
              <a:gd name="adj1" fmla="val 11693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C808A-07FC-421D-A69A-3CC444B5B4C9}"/>
              </a:ext>
            </a:extLst>
          </p:cNvPr>
          <p:cNvSpPr/>
          <p:nvPr/>
        </p:nvSpPr>
        <p:spPr>
          <a:xfrm>
            <a:off x="9062567" y="341236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 조립 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1DD911-EEFE-488B-A640-7BFBE699241C}"/>
              </a:ext>
            </a:extLst>
          </p:cNvPr>
          <p:cNvSpPr/>
          <p:nvPr/>
        </p:nvSpPr>
        <p:spPr>
          <a:xfrm>
            <a:off x="445634" y="3412362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반전기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B4045-D1ED-44FB-B640-2A2FF2474F1A}"/>
              </a:ext>
            </a:extLst>
          </p:cNvPr>
          <p:cNvSpPr/>
          <p:nvPr/>
        </p:nvSpPr>
        <p:spPr>
          <a:xfrm>
            <a:off x="3958686" y="2062811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5B8E4C-1A35-41DA-8966-39677BA434C7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4669829" y="2827582"/>
            <a:ext cx="1348432" cy="5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5B1081-D4F5-43A8-952E-C0082DBF26E9}"/>
              </a:ext>
            </a:extLst>
          </p:cNvPr>
          <p:cNvSpPr/>
          <p:nvPr/>
        </p:nvSpPr>
        <p:spPr>
          <a:xfrm>
            <a:off x="2590762" y="3407012"/>
            <a:ext cx="1600238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트위스트 장비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2B8D89-8435-4777-879C-5DBD316DBAA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5380971" y="2445197"/>
            <a:ext cx="1676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E4A384-4A4F-493E-97C0-BEA963219B9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390881" y="2827582"/>
            <a:ext cx="1278948" cy="5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8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F3AC5C4-C80C-4834-844A-50C91EBAC340}"/>
              </a:ext>
            </a:extLst>
          </p:cNvPr>
          <p:cNvSpPr/>
          <p:nvPr/>
        </p:nvSpPr>
        <p:spPr>
          <a:xfrm>
            <a:off x="569481" y="2082105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E.M.O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E10CE7D3-4563-44A8-AAC9-4EB7628574B9}"/>
              </a:ext>
            </a:extLst>
          </p:cNvPr>
          <p:cNvSpPr/>
          <p:nvPr/>
        </p:nvSpPr>
        <p:spPr>
          <a:xfrm rot="5599944">
            <a:off x="2126737" y="219056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5EE8A-A7F4-451C-88A2-DD5CFF299853}"/>
              </a:ext>
            </a:extLst>
          </p:cNvPr>
          <p:cNvSpPr txBox="1"/>
          <p:nvPr/>
        </p:nvSpPr>
        <p:spPr>
          <a:xfrm>
            <a:off x="2072483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Power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1FC8A7-1F1D-4015-8BA0-8B2B78AD7C6C}"/>
              </a:ext>
            </a:extLst>
          </p:cNvPr>
          <p:cNvSpPr/>
          <p:nvPr/>
        </p:nvSpPr>
        <p:spPr>
          <a:xfrm>
            <a:off x="3374794" y="221798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13DE3-3CCD-4312-8ACC-89EDC4823421}"/>
              </a:ext>
            </a:extLst>
          </p:cNvPr>
          <p:cNvSpPr txBox="1"/>
          <p:nvPr/>
        </p:nvSpPr>
        <p:spPr>
          <a:xfrm>
            <a:off x="4494951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F1B97-EE94-4EA3-9BBA-8F1B28C4FD66}"/>
              </a:ext>
            </a:extLst>
          </p:cNvPr>
          <p:cNvSpPr txBox="1"/>
          <p:nvPr/>
        </p:nvSpPr>
        <p:spPr>
          <a:xfrm>
            <a:off x="3283717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55E7F642-717D-41CD-B722-F1177B082300}"/>
              </a:ext>
            </a:extLst>
          </p:cNvPr>
          <p:cNvSpPr/>
          <p:nvPr/>
        </p:nvSpPr>
        <p:spPr>
          <a:xfrm rot="5599944">
            <a:off x="4554797" y="223987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F3F7A-C70B-4F45-BDFC-6B7EF345651C}"/>
              </a:ext>
            </a:extLst>
          </p:cNvPr>
          <p:cNvSpPr txBox="1"/>
          <p:nvPr/>
        </p:nvSpPr>
        <p:spPr>
          <a:xfrm>
            <a:off x="4730708" y="2539695"/>
            <a:ext cx="525735" cy="261610"/>
          </a:xfrm>
          <a:prstGeom prst="rect">
            <a:avLst/>
          </a:prstGeom>
          <a:solidFill>
            <a:srgbClr val="FFFFFF">
              <a:alpha val="47059"/>
            </a:srgb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ko-KR" sz="1100" dirty="0"/>
              <a:t>Key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B02461-1F86-4A81-A5DB-041EE69CFD15}"/>
              </a:ext>
            </a:extLst>
          </p:cNvPr>
          <p:cNvSpPr/>
          <p:nvPr/>
        </p:nvSpPr>
        <p:spPr>
          <a:xfrm>
            <a:off x="5714950" y="2267397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52797-6FD5-434E-8B9F-AE0DDCD67958}"/>
              </a:ext>
            </a:extLst>
          </p:cNvPr>
          <p:cNvSpPr txBox="1"/>
          <p:nvPr/>
        </p:nvSpPr>
        <p:spPr>
          <a:xfrm>
            <a:off x="5689475" y="3242646"/>
            <a:ext cx="100392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Home Position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37186A-7289-4C34-BE98-AA0C64A0AB9F}"/>
              </a:ext>
            </a:extLst>
          </p:cNvPr>
          <p:cNvSpPr/>
          <p:nvPr/>
        </p:nvSpPr>
        <p:spPr>
          <a:xfrm>
            <a:off x="6957587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A4196-23F2-4742-A46D-81F40C570BB0}"/>
              </a:ext>
            </a:extLst>
          </p:cNvPr>
          <p:cNvSpPr txBox="1"/>
          <p:nvPr/>
        </p:nvSpPr>
        <p:spPr>
          <a:xfrm>
            <a:off x="6869306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5682C6-4AC1-4914-B01F-54F2BA2EB773}"/>
              </a:ext>
            </a:extLst>
          </p:cNvPr>
          <p:cNvSpPr/>
          <p:nvPr/>
        </p:nvSpPr>
        <p:spPr>
          <a:xfrm>
            <a:off x="8200224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D7EB7-E9D3-44F5-9B0D-9BD2893CCA65}"/>
              </a:ext>
            </a:extLst>
          </p:cNvPr>
          <p:cNvSpPr txBox="1"/>
          <p:nvPr/>
        </p:nvSpPr>
        <p:spPr>
          <a:xfrm>
            <a:off x="8111943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652489E-0E6F-481C-B4F8-B0E3EE7543C4}"/>
              </a:ext>
            </a:extLst>
          </p:cNvPr>
          <p:cNvSpPr/>
          <p:nvPr/>
        </p:nvSpPr>
        <p:spPr>
          <a:xfrm>
            <a:off x="9303119" y="226127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C05E2C-C1F3-4F4D-B113-9BECE8104302}"/>
              </a:ext>
            </a:extLst>
          </p:cNvPr>
          <p:cNvSpPr/>
          <p:nvPr/>
        </p:nvSpPr>
        <p:spPr>
          <a:xfrm>
            <a:off x="10448517" y="2107266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5C348-FC64-4DA6-A08D-164CC91B66FF}"/>
              </a:ext>
            </a:extLst>
          </p:cNvPr>
          <p:cNvSpPr txBox="1"/>
          <p:nvPr/>
        </p:nvSpPr>
        <p:spPr>
          <a:xfrm>
            <a:off x="9214838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87E06-E2A4-40B9-B551-EDD7BB877338}"/>
              </a:ext>
            </a:extLst>
          </p:cNvPr>
          <p:cNvSpPr txBox="1"/>
          <p:nvPr/>
        </p:nvSpPr>
        <p:spPr>
          <a:xfrm>
            <a:off x="4231261" y="1771333"/>
            <a:ext cx="80060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Manu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DD17A-1C82-4AA8-BB9E-0558639E3EEE}"/>
              </a:ext>
            </a:extLst>
          </p:cNvPr>
          <p:cNvSpPr txBox="1"/>
          <p:nvPr/>
        </p:nvSpPr>
        <p:spPr>
          <a:xfrm>
            <a:off x="4993576" y="1771333"/>
            <a:ext cx="695899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569481" y="4147329"/>
            <a:ext cx="8945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When problem occur, press stop button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After problem is solved, switch the mode into Manu 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Press Ready</a:t>
            </a:r>
          </a:p>
          <a:p>
            <a:pPr marL="342900" indent="-342900">
              <a:buAutoNum type="arabicParenR"/>
            </a:pPr>
            <a:r>
              <a:rPr lang="en-US" altLang="ko-KR" dirty="0"/>
              <a:t>Check Home position signal.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If Home position is lighted up, press Ready.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Press start button. So equipment start running.</a:t>
            </a:r>
          </a:p>
        </p:txBody>
      </p:sp>
    </p:spTree>
    <p:extLst>
      <p:ext uri="{BB962C8B-B14F-4D97-AF65-F5344CB8AC3E}">
        <p14:creationId xmlns:p14="http://schemas.microsoft.com/office/powerpoint/2010/main" val="10834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2492-600B-4B05-95CF-915DA479E5E8}"/>
              </a:ext>
            </a:extLst>
          </p:cNvPr>
          <p:cNvSpPr txBox="1"/>
          <p:nvPr/>
        </p:nvSpPr>
        <p:spPr>
          <a:xfrm>
            <a:off x="1007979" y="1270504"/>
            <a:ext cx="75077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</a:p>
          <a:p>
            <a:r>
              <a:rPr lang="en-US" altLang="ko-KR" dirty="0"/>
              <a:t>Researchers</a:t>
            </a:r>
          </a:p>
          <a:p>
            <a:r>
              <a:rPr lang="en-US" altLang="ko-KR" dirty="0"/>
              <a:t>Revision History</a:t>
            </a:r>
          </a:p>
          <a:p>
            <a:r>
              <a:rPr lang="en-US" altLang="ko-KR" dirty="0"/>
              <a:t>-terms</a:t>
            </a:r>
          </a:p>
          <a:p>
            <a:r>
              <a:rPr lang="en-US" altLang="ko-KR" dirty="0"/>
              <a:t>Description</a:t>
            </a:r>
          </a:p>
          <a:p>
            <a:r>
              <a:rPr lang="en-US" altLang="ko-KR" dirty="0"/>
              <a:t> - work information</a:t>
            </a:r>
          </a:p>
          <a:p>
            <a:r>
              <a:rPr lang="en-US" altLang="ko-KR" dirty="0"/>
              <a:t> - Inspection specification</a:t>
            </a:r>
          </a:p>
          <a:p>
            <a:r>
              <a:rPr lang="en-US" altLang="ko-KR" dirty="0"/>
              <a:t> - DFD</a:t>
            </a:r>
          </a:p>
          <a:p>
            <a:r>
              <a:rPr lang="en-US" altLang="ko-KR" dirty="0"/>
              <a:t>- flow</a:t>
            </a:r>
          </a:p>
          <a:p>
            <a:r>
              <a:rPr lang="en-US" altLang="ko-KR" dirty="0"/>
              <a:t>- Vision System Design</a:t>
            </a:r>
          </a:p>
          <a:p>
            <a:r>
              <a:rPr lang="en-US" altLang="ko-KR" dirty="0"/>
              <a:t>     - Vision system information</a:t>
            </a:r>
          </a:p>
          <a:p>
            <a:r>
              <a:rPr lang="en-US" altLang="ko-KR" dirty="0"/>
              <a:t> - Equipment Design</a:t>
            </a:r>
          </a:p>
          <a:p>
            <a:r>
              <a:rPr lang="en-US" altLang="ko-KR" dirty="0"/>
              <a:t>     - H/w Design</a:t>
            </a:r>
          </a:p>
          <a:p>
            <a:r>
              <a:rPr lang="en-US" altLang="ko-KR" dirty="0"/>
              <a:t>     - H/W information</a:t>
            </a:r>
          </a:p>
          <a:p>
            <a:r>
              <a:rPr lang="en-US" altLang="ko-KR" dirty="0"/>
              <a:t> - Factory Design</a:t>
            </a:r>
          </a:p>
          <a:p>
            <a:r>
              <a:rPr lang="en-US" altLang="ko-KR" dirty="0"/>
              <a:t>Policy</a:t>
            </a:r>
          </a:p>
          <a:p>
            <a:r>
              <a:rPr lang="en-US" altLang="ko-KR" dirty="0"/>
              <a:t> - Directory</a:t>
            </a:r>
          </a:p>
          <a:p>
            <a:r>
              <a:rPr lang="en-US" altLang="ko-KR" dirty="0"/>
              <a:t>Set up Process</a:t>
            </a:r>
          </a:p>
          <a:p>
            <a:r>
              <a:rPr lang="en-US" altLang="ko-KR" dirty="0"/>
              <a:t>List of Screen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A847A5-8CF1-4123-BDA7-9A551383361C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*Index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4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6243889" y="1469368"/>
            <a:ext cx="5871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서보</a:t>
            </a:r>
            <a:r>
              <a:rPr lang="ko-KR" altLang="en-US" sz="1400" dirty="0"/>
              <a:t> 전원 연결 </a:t>
            </a:r>
            <a:endParaRPr lang="en-US" altLang="ko-KR" sz="1400" dirty="0"/>
          </a:p>
          <a:p>
            <a:r>
              <a:rPr lang="en-US" altLang="ko-KR" sz="1400" dirty="0"/>
              <a:t>MC </a:t>
            </a:r>
            <a:r>
              <a:rPr lang="ko-KR" altLang="en-US" sz="1400" dirty="0"/>
              <a:t>확인 주황색 버튼이 들어가 있어야 </a:t>
            </a:r>
            <a:r>
              <a:rPr lang="en-US" altLang="ko-KR" sz="1400" dirty="0"/>
              <a:t>On </a:t>
            </a:r>
            <a:r>
              <a:rPr lang="ko-KR" altLang="en-US" sz="1400" dirty="0"/>
              <a:t>나와있으면 </a:t>
            </a:r>
            <a:r>
              <a:rPr lang="en-US" altLang="ko-KR" sz="1400" dirty="0"/>
              <a:t>Off(</a:t>
            </a:r>
            <a:r>
              <a:rPr lang="ko-KR" altLang="en-US" sz="1400" dirty="0"/>
              <a:t>평평함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에 </a:t>
            </a:r>
            <a:r>
              <a:rPr lang="en-US" altLang="ko-KR" sz="1400" dirty="0"/>
              <a:t>ALE9.1 </a:t>
            </a:r>
            <a:r>
              <a:rPr lang="ko-KR" altLang="en-US" sz="1400" dirty="0"/>
              <a:t>표시 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전압이 </a:t>
            </a:r>
            <a:r>
              <a:rPr lang="ko-KR" altLang="en-US" sz="1400" dirty="0" err="1"/>
              <a:t>떨어졌을때</a:t>
            </a:r>
            <a:r>
              <a:rPr lang="ko-KR" altLang="en-US" sz="1400" dirty="0"/>
              <a:t> </a:t>
            </a:r>
            <a:r>
              <a:rPr lang="en-US" altLang="ko-KR" sz="1400" dirty="0"/>
              <a:t>CP </a:t>
            </a:r>
            <a:r>
              <a:rPr lang="ko-KR" altLang="en-US" sz="1400" dirty="0" err="1"/>
              <a:t>껏다</a:t>
            </a:r>
            <a:r>
              <a:rPr lang="ko-KR" altLang="en-US" sz="1400" dirty="0"/>
              <a:t> 킴</a:t>
            </a:r>
            <a:r>
              <a:rPr lang="en-US" altLang="ko-KR" sz="1400" dirty="0"/>
              <a:t>(</a:t>
            </a:r>
            <a:r>
              <a:rPr lang="ko-KR" altLang="en-US" sz="1400" dirty="0"/>
              <a:t>프로그램 </a:t>
            </a:r>
            <a:r>
              <a:rPr lang="ko-KR" altLang="en-US" sz="1400" dirty="0" err="1"/>
              <a:t>껏다킴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</a:t>
            </a:r>
            <a:r>
              <a:rPr lang="en-US" altLang="ko-KR" sz="1400" dirty="0"/>
              <a:t>Al 10.2 </a:t>
            </a:r>
            <a:r>
              <a:rPr lang="ko-KR" altLang="en-US" sz="1400" dirty="0"/>
              <a:t>표시</a:t>
            </a:r>
            <a:endParaRPr lang="en-US" altLang="ko-KR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9665A6C-055F-45E4-AB57-3A9928DB39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r="15043"/>
          <a:stretch/>
        </p:blipFill>
        <p:spPr>
          <a:xfrm rot="5400000">
            <a:off x="-614699" y="2255978"/>
            <a:ext cx="4634996" cy="30861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637125F-A614-4594-ACDE-3717197CE9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32415" r="20800" b="6910"/>
          <a:stretch/>
        </p:blipFill>
        <p:spPr>
          <a:xfrm>
            <a:off x="3473171" y="1481530"/>
            <a:ext cx="2543397" cy="463499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C568ED-9207-4B0E-8AA8-5AE966CF6D50}"/>
              </a:ext>
            </a:extLst>
          </p:cNvPr>
          <p:cNvSpPr/>
          <p:nvPr/>
        </p:nvSpPr>
        <p:spPr>
          <a:xfrm>
            <a:off x="4744869" y="4057650"/>
            <a:ext cx="465306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234802B-4C92-4553-BE0D-A4B714358897}"/>
              </a:ext>
            </a:extLst>
          </p:cNvPr>
          <p:cNvCxnSpPr>
            <a:cxnSpLocks/>
          </p:cNvCxnSpPr>
          <p:nvPr/>
        </p:nvCxnSpPr>
        <p:spPr>
          <a:xfrm flipH="1">
            <a:off x="5210175" y="1945296"/>
            <a:ext cx="1033713" cy="2119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9D27F8-02FE-432B-BAF2-77C66661100C}"/>
              </a:ext>
            </a:extLst>
          </p:cNvPr>
          <p:cNvSpPr/>
          <p:nvPr/>
        </p:nvSpPr>
        <p:spPr>
          <a:xfrm>
            <a:off x="5437495" y="4006220"/>
            <a:ext cx="237985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7F7CC2-A6A1-4B0F-88C4-10CB387B609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556488" y="2590800"/>
            <a:ext cx="687400" cy="1415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4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0_Level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75" idx="6"/>
            <a:endCxn id="63" idx="1"/>
          </p:cNvCxnSpPr>
          <p:nvPr/>
        </p:nvCxnSpPr>
        <p:spPr>
          <a:xfrm>
            <a:off x="6439113" y="3658316"/>
            <a:ext cx="2546368" cy="1154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75" idx="6"/>
            <a:endCxn id="57" idx="1"/>
          </p:cNvCxnSpPr>
          <p:nvPr/>
        </p:nvCxnSpPr>
        <p:spPr>
          <a:xfrm>
            <a:off x="6439113" y="3658316"/>
            <a:ext cx="2363488" cy="6536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75" idx="6"/>
            <a:endCxn id="67" idx="1"/>
          </p:cNvCxnSpPr>
          <p:nvPr/>
        </p:nvCxnSpPr>
        <p:spPr>
          <a:xfrm flipV="1">
            <a:off x="6439113" y="3135809"/>
            <a:ext cx="2324771" cy="52250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802601" y="4142697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985481" y="3604484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123010" y="3480067"/>
            <a:ext cx="97485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763884" y="2833196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Equipment Output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3F457F-6659-4EAA-B995-E7682B8056F5}"/>
              </a:ext>
            </a:extLst>
          </p:cNvPr>
          <p:cNvGrpSpPr/>
          <p:nvPr/>
        </p:nvGrpSpPr>
        <p:grpSpPr>
          <a:xfrm>
            <a:off x="5179556" y="3030384"/>
            <a:ext cx="1272166" cy="1232850"/>
            <a:chOff x="4963829" y="3152146"/>
            <a:chExt cx="1038998" cy="100688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7498C90-F8A7-4FA8-8757-72C9750C5C83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Equipment</a:t>
              </a:r>
              <a:endParaRPr lang="ko-KR" altLang="en-US" sz="1400" dirty="0"/>
            </a:p>
          </p:txBody>
        </p:sp>
        <p:sp>
          <p:nvSpPr>
            <p:cNvPr id="76" name="현 75">
              <a:extLst>
                <a:ext uri="{FF2B5EF4-FFF2-40B4-BE49-F238E27FC236}">
                  <a16:creationId xmlns:a16="http://schemas.microsoft.com/office/drawing/2014/main" id="{760C6413-94E6-4B37-9A55-0DBC96B2E31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554026"/>
                <a:gd name="adj2" fmla="val 19880686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71864-3FA2-4415-ACEA-A5E126DB9B6D}"/>
                </a:ext>
              </a:extLst>
            </p:cNvPr>
            <p:cNvSpPr txBox="1"/>
            <p:nvPr/>
          </p:nvSpPr>
          <p:spPr>
            <a:xfrm>
              <a:off x="4991934" y="3193110"/>
              <a:ext cx="10108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0.0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40B9DC1-88E1-4D67-A25B-FEEDF33F968D}"/>
              </a:ext>
            </a:extLst>
          </p:cNvPr>
          <p:cNvGrpSpPr/>
          <p:nvPr/>
        </p:nvGrpSpPr>
        <p:grpSpPr>
          <a:xfrm>
            <a:off x="4926154" y="2081550"/>
            <a:ext cx="1102754" cy="340659"/>
            <a:chOff x="4385114" y="3628698"/>
            <a:chExt cx="959224" cy="3406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25C75BD-AD7C-4593-9582-2DB7C87C70F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3996436-759D-4ED0-BB6E-7DF7E402D381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D566A0-82E5-4C14-9C93-0C861E4239D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6D0BB98-E4D1-4B19-97B3-383FE450815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477531" y="2389327"/>
            <a:ext cx="373628" cy="64105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FA083A-074B-446A-86AD-2B0C19EE9E31}"/>
              </a:ext>
            </a:extLst>
          </p:cNvPr>
          <p:cNvSpPr txBox="1"/>
          <p:nvPr/>
        </p:nvSpPr>
        <p:spPr>
          <a:xfrm>
            <a:off x="4627033" y="2502893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Configuration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828FEC4-7CA8-4EE4-97D7-B10B208F51EC}"/>
              </a:ext>
            </a:extLst>
          </p:cNvPr>
          <p:cNvGrpSpPr/>
          <p:nvPr/>
        </p:nvGrpSpPr>
        <p:grpSpPr>
          <a:xfrm>
            <a:off x="6507684" y="2074204"/>
            <a:ext cx="1102754" cy="340659"/>
            <a:chOff x="4385114" y="3628698"/>
            <a:chExt cx="959224" cy="340659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92AEDB7-E784-41BB-B119-6A249D8D6A3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A9599EF-4E8C-4911-9ED4-C5ED8EE5FF8F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FACA528-9CA8-4688-8502-A7D1D53CD14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73FA465-2A3D-40B5-81E2-332F653C6B9C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5831958" y="2381981"/>
            <a:ext cx="1227103" cy="66563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3D01096-7886-4261-8AE6-8959C00BE666}"/>
              </a:ext>
            </a:extLst>
          </p:cNvPr>
          <p:cNvSpPr txBox="1"/>
          <p:nvPr/>
        </p:nvSpPr>
        <p:spPr>
          <a:xfrm>
            <a:off x="6223729" y="2495662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Model </a:t>
            </a:r>
            <a:r>
              <a:rPr lang="en-US" altLang="ko-KR" sz="1200" dirty="0" err="1">
                <a:solidFill>
                  <a:srgbClr val="2F8D46"/>
                </a:solidFill>
              </a:rPr>
              <a:t>recirpy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D89CC-8DF4-4921-BD61-804F6DC721F2}"/>
              </a:ext>
            </a:extLst>
          </p:cNvPr>
          <p:cNvSpPr/>
          <p:nvPr/>
        </p:nvSpPr>
        <p:spPr>
          <a:xfrm>
            <a:off x="2250084" y="2338779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Barcode</a:t>
            </a:r>
          </a:p>
          <a:p>
            <a:pPr algn="ctr"/>
            <a:r>
              <a:rPr lang="en-US" altLang="ko-KR" dirty="0"/>
              <a:t>Reader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73C216-0A1A-427D-A5AE-3610BDC6520D}"/>
              </a:ext>
            </a:extLst>
          </p:cNvPr>
          <p:cNvCxnSpPr>
            <a:cxnSpLocks/>
            <a:stCxn id="39" idx="3"/>
            <a:endCxn id="75" idx="2"/>
          </p:cNvCxnSpPr>
          <p:nvPr/>
        </p:nvCxnSpPr>
        <p:spPr>
          <a:xfrm>
            <a:off x="3709143" y="2641392"/>
            <a:ext cx="1470413" cy="101692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43E457-FD51-4650-B27E-2174135375D6}"/>
              </a:ext>
            </a:extLst>
          </p:cNvPr>
          <p:cNvSpPr txBox="1"/>
          <p:nvPr/>
        </p:nvSpPr>
        <p:spPr>
          <a:xfrm>
            <a:off x="3948531" y="2941344"/>
            <a:ext cx="6654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Work ID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731924-B547-4CD1-985C-0B3F7AEE824E}"/>
              </a:ext>
            </a:extLst>
          </p:cNvPr>
          <p:cNvSpPr/>
          <p:nvPr/>
        </p:nvSpPr>
        <p:spPr>
          <a:xfrm>
            <a:off x="2267381" y="3729800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B42818-F5AA-42E1-B9C7-943A31F95BC5}"/>
              </a:ext>
            </a:extLst>
          </p:cNvPr>
          <p:cNvCxnSpPr>
            <a:cxnSpLocks/>
            <a:stCxn id="47" idx="3"/>
            <a:endCxn id="75" idx="2"/>
          </p:cNvCxnSpPr>
          <p:nvPr/>
        </p:nvCxnSpPr>
        <p:spPr>
          <a:xfrm flipV="1">
            <a:off x="3726440" y="3658316"/>
            <a:ext cx="1453116" cy="37409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24A9F4-BC15-46A8-948C-02392BABA721}"/>
              </a:ext>
            </a:extLst>
          </p:cNvPr>
          <p:cNvSpPr txBox="1"/>
          <p:nvPr/>
        </p:nvSpPr>
        <p:spPr>
          <a:xfrm>
            <a:off x="4073462" y="3717404"/>
            <a:ext cx="6654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Image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1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1_Level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02" idx="6"/>
            <a:endCxn id="63" idx="1"/>
          </p:cNvCxnSpPr>
          <p:nvPr/>
        </p:nvCxnSpPr>
        <p:spPr>
          <a:xfrm>
            <a:off x="7124700" y="3468834"/>
            <a:ext cx="2144498" cy="13340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02" idx="6"/>
            <a:endCxn id="57" idx="1"/>
          </p:cNvCxnSpPr>
          <p:nvPr/>
        </p:nvCxnSpPr>
        <p:spPr>
          <a:xfrm>
            <a:off x="7124700" y="3468834"/>
            <a:ext cx="1961618" cy="67161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02" idx="6"/>
            <a:endCxn id="67" idx="1"/>
          </p:cNvCxnSpPr>
          <p:nvPr/>
        </p:nvCxnSpPr>
        <p:spPr>
          <a:xfrm flipV="1">
            <a:off x="7124700" y="3007478"/>
            <a:ext cx="2109794" cy="46135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9086318" y="397116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9269198" y="3432956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717029" y="3201808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9234494" y="2748062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579EB67-86EA-44CB-AEA5-2F18B833684E}"/>
              </a:ext>
            </a:extLst>
          </p:cNvPr>
          <p:cNvGrpSpPr/>
          <p:nvPr/>
        </p:nvGrpSpPr>
        <p:grpSpPr>
          <a:xfrm>
            <a:off x="3059822" y="2897703"/>
            <a:ext cx="1028700" cy="1006888"/>
            <a:chOff x="4963829" y="3152146"/>
            <a:chExt cx="1028700" cy="1006888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7C40FA-DF0D-449B-855E-55706738015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In put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99" name="현 98">
              <a:extLst>
                <a:ext uri="{FF2B5EF4-FFF2-40B4-BE49-F238E27FC236}">
                  <a16:creationId xmlns:a16="http://schemas.microsoft.com/office/drawing/2014/main" id="{2C94FB06-A25B-4D1D-A0B3-A93920A8E32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933865"/>
                <a:gd name="adj2" fmla="val 19438032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B7CD8B-467B-4EAB-B4DF-4C2E6A35998B}"/>
                </a:ext>
              </a:extLst>
            </p:cNvPr>
            <p:cNvSpPr txBox="1"/>
            <p:nvPr/>
          </p:nvSpPr>
          <p:spPr>
            <a:xfrm>
              <a:off x="4972884" y="31613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1.0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03A11D8-2B06-4FDA-A247-76BCDF89D0E4}"/>
              </a:ext>
            </a:extLst>
          </p:cNvPr>
          <p:cNvGrpSpPr/>
          <p:nvPr/>
        </p:nvGrpSpPr>
        <p:grpSpPr>
          <a:xfrm>
            <a:off x="6096000" y="2952506"/>
            <a:ext cx="1032648" cy="1010374"/>
            <a:chOff x="4963829" y="3148660"/>
            <a:chExt cx="1032648" cy="101037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4BF5ADC-C564-42BC-844B-F3134A0459A8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Main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103" name="현 102">
              <a:extLst>
                <a:ext uri="{FF2B5EF4-FFF2-40B4-BE49-F238E27FC236}">
                  <a16:creationId xmlns:a16="http://schemas.microsoft.com/office/drawing/2014/main" id="{F2AFE92E-0AC5-4674-B004-58404715107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9D25C7-54EA-47E5-83C4-62839DCB59EA}"/>
                </a:ext>
              </a:extLst>
            </p:cNvPr>
            <p:cNvSpPr txBox="1"/>
            <p:nvPr/>
          </p:nvSpPr>
          <p:spPr>
            <a:xfrm>
              <a:off x="4985584" y="31486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2.0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1295852" y="3397970"/>
            <a:ext cx="902830" cy="316173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</a:t>
            </a:r>
            <a:endParaRPr lang="ko-KR" altLang="en-US" sz="16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112" idx="3"/>
            <a:endCxn id="98" idx="2"/>
          </p:cNvCxnSpPr>
          <p:nvPr/>
        </p:nvCxnSpPr>
        <p:spPr>
          <a:xfrm flipV="1">
            <a:off x="2198682" y="3410545"/>
            <a:ext cx="861140" cy="1455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>
            <a:off x="4088522" y="3410545"/>
            <a:ext cx="2007478" cy="582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F6CC947-FCC6-4F66-A5EF-1080C684CDD4}"/>
              </a:ext>
            </a:extLst>
          </p:cNvPr>
          <p:cNvSpPr txBox="1"/>
          <p:nvPr/>
        </p:nvSpPr>
        <p:spPr>
          <a:xfrm>
            <a:off x="4517870" y="3286227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E9433E-163A-4AEB-816A-F5961A76E930}"/>
              </a:ext>
            </a:extLst>
          </p:cNvPr>
          <p:cNvSpPr/>
          <p:nvPr/>
        </p:nvSpPr>
        <p:spPr>
          <a:xfrm>
            <a:off x="5957741" y="1849934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E5FC67-CB87-4C61-B612-5E95136ED682}"/>
              </a:ext>
            </a:extLst>
          </p:cNvPr>
          <p:cNvCxnSpPr>
            <a:cxnSpLocks/>
            <a:stCxn id="32" idx="2"/>
            <a:endCxn id="104" idx="0"/>
          </p:cNvCxnSpPr>
          <p:nvPr/>
        </p:nvCxnSpPr>
        <p:spPr>
          <a:xfrm flipH="1">
            <a:off x="6623202" y="2455160"/>
            <a:ext cx="64069" cy="4973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2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2_Level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53" idx="6"/>
            <a:endCxn id="63" idx="1"/>
          </p:cNvCxnSpPr>
          <p:nvPr/>
        </p:nvCxnSpPr>
        <p:spPr>
          <a:xfrm>
            <a:off x="6476864" y="3476890"/>
            <a:ext cx="1978770" cy="10711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53" idx="6"/>
            <a:endCxn id="57" idx="1"/>
          </p:cNvCxnSpPr>
          <p:nvPr/>
        </p:nvCxnSpPr>
        <p:spPr>
          <a:xfrm>
            <a:off x="6476864" y="3476890"/>
            <a:ext cx="1599040" cy="58237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53" idx="6"/>
            <a:endCxn id="67" idx="1"/>
          </p:cNvCxnSpPr>
          <p:nvPr/>
        </p:nvCxnSpPr>
        <p:spPr>
          <a:xfrm flipV="1">
            <a:off x="6476864" y="2989251"/>
            <a:ext cx="1944066" cy="4876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075904" y="388998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455634" y="3414729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6997494" y="3246510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420930" y="2729835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849474" y="3390347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677492" y="2646326"/>
            <a:ext cx="730207" cy="2351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53" idx="2"/>
          </p:cNvCxnSpPr>
          <p:nvPr/>
        </p:nvCxnSpPr>
        <p:spPr>
          <a:xfrm>
            <a:off x="3161059" y="2881465"/>
            <a:ext cx="2772612" cy="59542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738868" y="2432804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>
            <a:off x="1208180" y="2859848"/>
            <a:ext cx="0" cy="53049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407699" y="2667943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208180" y="3094987"/>
            <a:ext cx="1576199" cy="29536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3400067" y="2704422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922573" y="2968440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815776" y="2613627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689017" y="2183325"/>
            <a:ext cx="2663329" cy="1649576"/>
            <a:chOff x="4612652" y="1118921"/>
            <a:chExt cx="2902998" cy="17904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79043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720793" y="3063309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4622084" y="1995788"/>
            <a:ext cx="3042366" cy="296356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Main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5713563" y="2769286"/>
            <a:ext cx="661353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buffer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70" idx="6"/>
            <a:endCxn id="140" idx="0"/>
          </p:cNvCxnSpPr>
          <p:nvPr/>
        </p:nvCxnSpPr>
        <p:spPr>
          <a:xfrm>
            <a:off x="5525107" y="2537061"/>
            <a:ext cx="519133" cy="26300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40" idx="2"/>
            <a:endCxn id="155" idx="0"/>
          </p:cNvCxnSpPr>
          <p:nvPr/>
        </p:nvCxnSpPr>
        <p:spPr>
          <a:xfrm>
            <a:off x="6044240" y="2961647"/>
            <a:ext cx="167814" cy="25212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D27B1AD-8A87-44AA-99A7-078A6B05A615}"/>
              </a:ext>
            </a:extLst>
          </p:cNvPr>
          <p:cNvGrpSpPr/>
          <p:nvPr/>
        </p:nvGrpSpPr>
        <p:grpSpPr>
          <a:xfrm>
            <a:off x="5933671" y="3206089"/>
            <a:ext cx="545278" cy="531675"/>
            <a:chOff x="4963829" y="3152146"/>
            <a:chExt cx="1032648" cy="1006888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B185C9-D2E0-46D3-A9B7-9E0DA0201E9A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processing</a:t>
              </a:r>
              <a:endParaRPr lang="ko-KR" altLang="en-US" sz="600" dirty="0"/>
            </a:p>
          </p:txBody>
        </p:sp>
        <p:sp>
          <p:nvSpPr>
            <p:cNvPr id="154" name="현 153">
              <a:extLst>
                <a:ext uri="{FF2B5EF4-FFF2-40B4-BE49-F238E27FC236}">
                  <a16:creationId xmlns:a16="http://schemas.microsoft.com/office/drawing/2014/main" id="{AB6DE1B6-18CB-48BE-8A41-7DD504EEDAB2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2AAA86A-7C28-4A82-867D-F6AFE80CA67E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7065717" y="5109934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53" idx="5"/>
            <a:endCxn id="159" idx="2"/>
          </p:cNvCxnSpPr>
          <p:nvPr/>
        </p:nvCxnSpPr>
        <p:spPr>
          <a:xfrm>
            <a:off x="6397315" y="3661355"/>
            <a:ext cx="668402" cy="172122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CE5816F-918C-4253-AEED-2C2E8DB0CE1E}"/>
              </a:ext>
            </a:extLst>
          </p:cNvPr>
          <p:cNvSpPr txBox="1"/>
          <p:nvPr/>
        </p:nvSpPr>
        <p:spPr>
          <a:xfrm>
            <a:off x="6539796" y="4306793"/>
            <a:ext cx="35444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Model Information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6"/>
          </p:cNvCxnSpPr>
          <p:nvPr/>
        </p:nvCxnSpPr>
        <p:spPr>
          <a:xfrm flipH="1">
            <a:off x="7608910" y="4197766"/>
            <a:ext cx="1103077" cy="118480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2F421CC-DFC2-44AD-AD7D-66DED5C1B995}"/>
              </a:ext>
            </a:extLst>
          </p:cNvPr>
          <p:cNvGrpSpPr/>
          <p:nvPr/>
        </p:nvGrpSpPr>
        <p:grpSpPr>
          <a:xfrm>
            <a:off x="4981914" y="2266260"/>
            <a:ext cx="545278" cy="531675"/>
            <a:chOff x="4963829" y="3152146"/>
            <a:chExt cx="1032648" cy="100688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C5230DF-41A7-4AC0-9662-02670353B01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grab processing</a:t>
              </a:r>
              <a:endParaRPr lang="ko-KR" altLang="en-US" sz="600" dirty="0"/>
            </a:p>
          </p:txBody>
        </p:sp>
        <p:sp>
          <p:nvSpPr>
            <p:cNvPr id="71" name="현 70">
              <a:extLst>
                <a:ext uri="{FF2B5EF4-FFF2-40B4-BE49-F238E27FC236}">
                  <a16:creationId xmlns:a16="http://schemas.microsoft.com/office/drawing/2014/main" id="{923FFD64-D782-464E-B47B-24DC5EE86F65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20F795-970B-4B38-89E2-38E2E8949927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6D7903C-AF57-48BF-89D9-64E9AFAEDB28}"/>
              </a:ext>
            </a:extLst>
          </p:cNvPr>
          <p:cNvGrpSpPr/>
          <p:nvPr/>
        </p:nvGrpSpPr>
        <p:grpSpPr>
          <a:xfrm>
            <a:off x="4905467" y="3577579"/>
            <a:ext cx="536111" cy="522737"/>
            <a:chOff x="4963829" y="3152146"/>
            <a:chExt cx="1032648" cy="100688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F2B4499-B21A-46C3-8DC1-F2FDF249079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Inspection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75" name="현 74">
              <a:extLst>
                <a:ext uri="{FF2B5EF4-FFF2-40B4-BE49-F238E27FC236}">
                  <a16:creationId xmlns:a16="http://schemas.microsoft.com/office/drawing/2014/main" id="{9B47137C-AD69-4E6E-88EF-A3728BD9C09B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23C9BC-9938-4FF8-85E8-51CB8C7AF8B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9147E9A-82B5-4CAC-A290-7749DC752FE5}"/>
              </a:ext>
            </a:extLst>
          </p:cNvPr>
          <p:cNvGrpSpPr/>
          <p:nvPr/>
        </p:nvGrpSpPr>
        <p:grpSpPr>
          <a:xfrm>
            <a:off x="5854122" y="4101198"/>
            <a:ext cx="536111" cy="522737"/>
            <a:chOff x="4963829" y="3152146"/>
            <a:chExt cx="1032648" cy="100688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3A8FC6C-68F7-4BDA-B36B-02E74FD532D5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judge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80" name="현 79">
              <a:extLst>
                <a:ext uri="{FF2B5EF4-FFF2-40B4-BE49-F238E27FC236}">
                  <a16:creationId xmlns:a16="http://schemas.microsoft.com/office/drawing/2014/main" id="{BC596094-10C4-48D1-AEB6-D2E054112261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3A5336-7F88-4BD7-9CD3-A9BF630BA77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5AC7223-6CB2-4C53-9F59-842AC1E633CF}"/>
              </a:ext>
            </a:extLst>
          </p:cNvPr>
          <p:cNvCxnSpPr>
            <a:cxnSpLocks/>
            <a:stCxn id="74" idx="6"/>
            <a:endCxn id="153" idx="3"/>
          </p:cNvCxnSpPr>
          <p:nvPr/>
        </p:nvCxnSpPr>
        <p:spPr>
          <a:xfrm flipV="1">
            <a:off x="5439528" y="3661355"/>
            <a:ext cx="573692" cy="18247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57BF35A-D2FA-4C62-A4E4-B250D80B1CC0}"/>
              </a:ext>
            </a:extLst>
          </p:cNvPr>
          <p:cNvCxnSpPr>
            <a:cxnSpLocks/>
            <a:stCxn id="81" idx="0"/>
            <a:endCxn id="153" idx="4"/>
          </p:cNvCxnSpPr>
          <p:nvPr/>
        </p:nvCxnSpPr>
        <p:spPr>
          <a:xfrm flipV="1">
            <a:off x="6127825" y="3737764"/>
            <a:ext cx="77443" cy="37115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50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3_Level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34" idx="1"/>
            <a:endCxn id="63" idx="3"/>
          </p:cNvCxnSpPr>
          <p:nvPr/>
        </p:nvCxnSpPr>
        <p:spPr>
          <a:xfrm flipH="1">
            <a:off x="3619620" y="3893612"/>
            <a:ext cx="837998" cy="22961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34" idx="3"/>
            <a:endCxn id="57" idx="1"/>
          </p:cNvCxnSpPr>
          <p:nvPr/>
        </p:nvCxnSpPr>
        <p:spPr>
          <a:xfrm flipV="1">
            <a:off x="5103827" y="3127231"/>
            <a:ext cx="3238964" cy="76638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34" idx="3"/>
            <a:endCxn id="67" idx="1"/>
          </p:cNvCxnSpPr>
          <p:nvPr/>
        </p:nvCxnSpPr>
        <p:spPr>
          <a:xfrm flipV="1">
            <a:off x="5103827" y="2249042"/>
            <a:ext cx="4966533" cy="164457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342791" y="2957953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2958267" y="3953953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296251" y="3312172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10070360" y="1989626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686087" y="3360850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540373" y="2341534"/>
            <a:ext cx="730402" cy="2613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34" idx="1"/>
          </p:cNvCxnSpPr>
          <p:nvPr/>
        </p:nvCxnSpPr>
        <p:spPr>
          <a:xfrm>
            <a:off x="3024135" y="2602923"/>
            <a:ext cx="1433483" cy="12906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601749" y="2128012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 flipH="1">
            <a:off x="1044793" y="2555056"/>
            <a:ext cx="26268" cy="8057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270775" y="2389401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044793" y="2816445"/>
            <a:ext cx="1602662" cy="54440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6732402" y="3689839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759186" y="2938943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700752" y="2333701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384640" y="1903681"/>
            <a:ext cx="2870184" cy="1820892"/>
            <a:chOff x="4612652" y="1118921"/>
            <a:chExt cx="2902998" cy="131864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318646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557406" y="3033812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3822126" y="860281"/>
            <a:ext cx="2176287" cy="145360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1"/>
              <a:ext cx="2556300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Grab Sequence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F9AC65-F830-4DE7-ACC5-BE12A2C02021}"/>
              </a:ext>
            </a:extLst>
          </p:cNvPr>
          <p:cNvSpPr/>
          <p:nvPr/>
        </p:nvSpPr>
        <p:spPr>
          <a:xfrm>
            <a:off x="4023171" y="1928148"/>
            <a:ext cx="427731" cy="82361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work</a:t>
            </a:r>
            <a:endParaRPr lang="ko-KR" altLang="en-US" sz="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C8C404-D425-454E-B650-75B140D998F1}"/>
              </a:ext>
            </a:extLst>
          </p:cNvPr>
          <p:cNvSpPr/>
          <p:nvPr/>
        </p:nvSpPr>
        <p:spPr>
          <a:xfrm>
            <a:off x="3970627" y="1432777"/>
            <a:ext cx="480179" cy="20517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Work sense</a:t>
            </a:r>
          </a:p>
          <a:p>
            <a:pPr algn="ctr"/>
            <a:r>
              <a:rPr lang="en-US" altLang="ko-KR" sz="600" dirty="0"/>
              <a:t>sensor</a:t>
            </a:r>
            <a:endParaRPr lang="ko-KR" altLang="en-US" sz="6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4C759A5-2604-4D9E-A703-5337555EABFD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4210717" y="1637954"/>
            <a:ext cx="26320" cy="2901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BAAAA0F-8BB1-4D69-ACED-EA018B1989D3}"/>
              </a:ext>
            </a:extLst>
          </p:cNvPr>
          <p:cNvSpPr/>
          <p:nvPr/>
        </p:nvSpPr>
        <p:spPr>
          <a:xfrm>
            <a:off x="4910270" y="1479428"/>
            <a:ext cx="329394" cy="1023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camera</a:t>
            </a:r>
            <a:endParaRPr lang="ko-KR" altLang="en-US" sz="6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7CABC35-1DEA-461C-BD5E-26B903F10D0B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 flipV="1">
            <a:off x="4450806" y="1530592"/>
            <a:ext cx="459464" cy="477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76C9C34-2427-4F93-A007-6C5792A9E231}"/>
              </a:ext>
            </a:extLst>
          </p:cNvPr>
          <p:cNvSpPr txBox="1"/>
          <p:nvPr/>
        </p:nvSpPr>
        <p:spPr>
          <a:xfrm>
            <a:off x="4463676" y="1424955"/>
            <a:ext cx="427731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Sensing check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8100AA6-0837-41D8-B20F-80863FB19EB0}"/>
              </a:ext>
            </a:extLst>
          </p:cNvPr>
          <p:cNvSpPr txBox="1"/>
          <p:nvPr/>
        </p:nvSpPr>
        <p:spPr>
          <a:xfrm>
            <a:off x="4090226" y="1697202"/>
            <a:ext cx="267206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FDF0929-FE8B-4A2A-86D1-803D92B94D46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flipH="1">
            <a:off x="4237037" y="1581755"/>
            <a:ext cx="837930" cy="34639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D73E39-BCC5-49A3-9C16-181CE6DEC5EB}"/>
              </a:ext>
            </a:extLst>
          </p:cNvPr>
          <p:cNvSpPr txBox="1"/>
          <p:nvPr/>
        </p:nvSpPr>
        <p:spPr>
          <a:xfrm>
            <a:off x="4478780" y="1718121"/>
            <a:ext cx="354443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Take picture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4179565" y="2676736"/>
            <a:ext cx="1375842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Image buffer 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4867486" y="1581755"/>
            <a:ext cx="207481" cy="11257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34" idx="0"/>
            <a:endCxn id="140" idx="2"/>
          </p:cNvCxnSpPr>
          <p:nvPr/>
        </p:nvCxnSpPr>
        <p:spPr>
          <a:xfrm flipV="1">
            <a:off x="4780723" y="2869097"/>
            <a:ext cx="86763" cy="95180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9888526" y="3506617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34" idx="3"/>
            <a:endCxn id="159" idx="2"/>
          </p:cNvCxnSpPr>
          <p:nvPr/>
        </p:nvCxnSpPr>
        <p:spPr>
          <a:xfrm flipV="1">
            <a:off x="5103827" y="3779258"/>
            <a:ext cx="4784699" cy="11435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1"/>
          </p:cNvCxnSpPr>
          <p:nvPr/>
        </p:nvCxnSpPr>
        <p:spPr>
          <a:xfrm>
            <a:off x="8978874" y="3265730"/>
            <a:ext cx="989201" cy="32906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4C3450-753A-4EB4-A814-7B37A192A60F}"/>
              </a:ext>
            </a:extLst>
          </p:cNvPr>
          <p:cNvCxnSpPr>
            <a:cxnSpLocks/>
            <a:stCxn id="75" idx="3"/>
            <a:endCxn id="63" idx="1"/>
          </p:cNvCxnSpPr>
          <p:nvPr/>
        </p:nvCxnSpPr>
        <p:spPr>
          <a:xfrm flipV="1">
            <a:off x="2196026" y="4123231"/>
            <a:ext cx="762241" cy="31713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48BCDC-7ED2-46B1-9331-0CD469155A44}"/>
              </a:ext>
            </a:extLst>
          </p:cNvPr>
          <p:cNvSpPr/>
          <p:nvPr/>
        </p:nvSpPr>
        <p:spPr>
          <a:xfrm>
            <a:off x="1192373" y="4263144"/>
            <a:ext cx="1003653" cy="35444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Confirm</a:t>
            </a:r>
            <a:r>
              <a:rPr lang="ko-KR" altLang="en-US" sz="1000" dirty="0"/>
              <a:t> </a:t>
            </a:r>
            <a:r>
              <a:rPr lang="en-US" altLang="ko-KR" sz="1000" dirty="0"/>
              <a:t>Model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 </a:t>
            </a:r>
            <a:r>
              <a:rPr lang="en-US" altLang="ko-KR" sz="1000" dirty="0"/>
              <a:t>Ack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0C5F7AC-668F-4711-BF73-E64B60A59DAD}"/>
              </a:ext>
            </a:extLst>
          </p:cNvPr>
          <p:cNvGrpSpPr/>
          <p:nvPr/>
        </p:nvGrpSpPr>
        <p:grpSpPr>
          <a:xfrm>
            <a:off x="118534" y="3930730"/>
            <a:ext cx="2692308" cy="2026096"/>
            <a:chOff x="4612652" y="1118921"/>
            <a:chExt cx="2902998" cy="153980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19E2D27-04E6-42AB-84D2-202D0E3F1209}"/>
                </a:ext>
              </a:extLst>
            </p:cNvPr>
            <p:cNvSpPr/>
            <p:nvPr/>
          </p:nvSpPr>
          <p:spPr>
            <a:xfrm>
              <a:off x="4612652" y="1118921"/>
              <a:ext cx="2902998" cy="153980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239BB5-9C42-41E8-B46A-4E165D153337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ECA0-DC89-477B-B186-2B8DAF34613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MES receive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8162C02-9660-4D0B-9BAE-90E3EF922AC9}"/>
              </a:ext>
            </a:extLst>
          </p:cNvPr>
          <p:cNvSpPr/>
          <p:nvPr/>
        </p:nvSpPr>
        <p:spPr>
          <a:xfrm>
            <a:off x="214043" y="4193275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S1F2</a:t>
            </a:r>
            <a:endParaRPr lang="ko-KR" altLang="en-US" sz="9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23DCFE2-4896-4E9B-AF0E-8162B014ACEB}"/>
              </a:ext>
            </a:extLst>
          </p:cNvPr>
          <p:cNvSpPr/>
          <p:nvPr/>
        </p:nvSpPr>
        <p:spPr>
          <a:xfrm>
            <a:off x="214043" y="4512566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S1F4</a:t>
            </a:r>
            <a:endParaRPr lang="ko-KR" altLang="en-US" sz="9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0F522DF-01BB-42A7-90D6-831BBA8FC55D}"/>
              </a:ext>
            </a:extLst>
          </p:cNvPr>
          <p:cNvSpPr/>
          <p:nvPr/>
        </p:nvSpPr>
        <p:spPr>
          <a:xfrm>
            <a:off x="214043" y="4829469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</a:t>
            </a:r>
            <a:endParaRPr lang="ko-KR" altLang="en-US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E13378-EFEA-4631-AC32-71703472C267}"/>
              </a:ext>
            </a:extLst>
          </p:cNvPr>
          <p:cNvSpPr/>
          <p:nvPr/>
        </p:nvSpPr>
        <p:spPr>
          <a:xfrm>
            <a:off x="214043" y="514649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S2F31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B29E57A-BEC7-4A0B-AE09-939E9BAF294B}"/>
              </a:ext>
            </a:extLst>
          </p:cNvPr>
          <p:cNvSpPr/>
          <p:nvPr/>
        </p:nvSpPr>
        <p:spPr>
          <a:xfrm>
            <a:off x="214043" y="564927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S6F12</a:t>
            </a:r>
            <a:endParaRPr lang="ko-KR" altLang="en-US" sz="9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E8EA9C2-4F92-4800-BB05-52C6EE654CBB}"/>
              </a:ext>
            </a:extLst>
          </p:cNvPr>
          <p:cNvSpPr/>
          <p:nvPr/>
        </p:nvSpPr>
        <p:spPr>
          <a:xfrm>
            <a:off x="1382106" y="4829469"/>
            <a:ext cx="665588" cy="2906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Result</a:t>
            </a:r>
          </a:p>
          <a:p>
            <a:pPr algn="ctr"/>
            <a:r>
              <a:rPr lang="en-US" altLang="ko-KR" sz="800" dirty="0"/>
              <a:t>Manager</a:t>
            </a:r>
            <a:endParaRPr lang="ko-KR" altLang="en-US" sz="8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B59648F-F057-486A-8312-E4B7CEB673E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28729" y="4974819"/>
            <a:ext cx="653377" cy="7793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2793D3B-8153-4090-9803-BCD73988B38B}"/>
              </a:ext>
            </a:extLst>
          </p:cNvPr>
          <p:cNvSpPr txBox="1"/>
          <p:nvPr/>
        </p:nvSpPr>
        <p:spPr>
          <a:xfrm>
            <a:off x="942707" y="5322954"/>
            <a:ext cx="73840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2F8D46"/>
                </a:solidFill>
              </a:rPr>
              <a:t>MES Check ID</a:t>
            </a:r>
          </a:p>
          <a:p>
            <a:pPr algn="ctr"/>
            <a:r>
              <a:rPr lang="en-US" altLang="ko-KR" sz="500" dirty="0" err="1">
                <a:solidFill>
                  <a:srgbClr val="2F8D46"/>
                </a:solidFill>
              </a:rPr>
              <a:t>IsMESCheckIDComplete</a:t>
            </a:r>
            <a:endParaRPr lang="ko-KR" altLang="en-US" sz="500" dirty="0">
              <a:solidFill>
                <a:srgbClr val="2F8D46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9FA0536-FC42-4DDC-B4A6-B6F8F3CE84E7}"/>
              </a:ext>
            </a:extLst>
          </p:cNvPr>
          <p:cNvGrpSpPr/>
          <p:nvPr/>
        </p:nvGrpSpPr>
        <p:grpSpPr>
          <a:xfrm>
            <a:off x="3820989" y="3146844"/>
            <a:ext cx="2024467" cy="1414360"/>
            <a:chOff x="4612652" y="1118921"/>
            <a:chExt cx="2902998" cy="113012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604EE8F-347B-458F-B6D0-6FB50AC439DA}"/>
                </a:ext>
              </a:extLst>
            </p:cNvPr>
            <p:cNvSpPr/>
            <p:nvPr/>
          </p:nvSpPr>
          <p:spPr>
            <a:xfrm>
              <a:off x="4612652" y="1118921"/>
              <a:ext cx="2902998" cy="11301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46E6C6-5658-4273-BA97-630B0FB68688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B40CCE-95F8-4ADA-8E61-0CFCE8AFEDDF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Image processing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794978-DA0E-43F0-BF68-AF80F4ECC5C4}"/>
              </a:ext>
            </a:extLst>
          </p:cNvPr>
          <p:cNvGrpSpPr/>
          <p:nvPr/>
        </p:nvGrpSpPr>
        <p:grpSpPr>
          <a:xfrm>
            <a:off x="3010937" y="4886605"/>
            <a:ext cx="2024467" cy="991276"/>
            <a:chOff x="4612652" y="1118921"/>
            <a:chExt cx="2902998" cy="79206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812920-0F84-4959-A2EE-56BE0291568C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E3665C-910E-48A2-9EA3-001AD935EE8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C45A819-6EB1-4E8B-B43A-7A07B1B7B169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Inspection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28BC4B0-86BD-49DA-84C7-55A38438BDBF}"/>
              </a:ext>
            </a:extLst>
          </p:cNvPr>
          <p:cNvGrpSpPr/>
          <p:nvPr/>
        </p:nvGrpSpPr>
        <p:grpSpPr>
          <a:xfrm>
            <a:off x="5155410" y="4901899"/>
            <a:ext cx="2024467" cy="991276"/>
            <a:chOff x="4612652" y="1118921"/>
            <a:chExt cx="2902998" cy="79206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3AB8CDC-67D7-457C-91C3-DD2483B84C58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2DFCF8B-DD91-4736-9E5C-42F9FE89DD9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2.3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74B6F55-A638-47DD-A19F-284762E498D1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Judge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BCEA747-DC66-4EC6-A0C3-053A3C854A21}"/>
              </a:ext>
            </a:extLst>
          </p:cNvPr>
          <p:cNvSpPr/>
          <p:nvPr/>
        </p:nvSpPr>
        <p:spPr>
          <a:xfrm>
            <a:off x="5424391" y="5188805"/>
            <a:ext cx="798609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ClsModelConfig</a:t>
            </a:r>
            <a:r>
              <a:rPr lang="en-US" altLang="ko-KR" sz="600" dirty="0"/>
              <a:t>: c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1BFC106-4C25-46BF-9106-090C8D396838}"/>
              </a:ext>
            </a:extLst>
          </p:cNvPr>
          <p:cNvSpPr/>
          <p:nvPr/>
        </p:nvSpPr>
        <p:spPr>
          <a:xfrm>
            <a:off x="4457618" y="3820898"/>
            <a:ext cx="646209" cy="1454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ClsToolConfig</a:t>
            </a:r>
            <a:endParaRPr lang="en-US" altLang="ko-KR" sz="6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2BCBA5C-186F-42C7-8EC1-560FC17E3E17}"/>
              </a:ext>
            </a:extLst>
          </p:cNvPr>
          <p:cNvCxnSpPr>
            <a:cxnSpLocks/>
            <a:stCxn id="134" idx="2"/>
            <a:endCxn id="133" idx="0"/>
          </p:cNvCxnSpPr>
          <p:nvPr/>
        </p:nvCxnSpPr>
        <p:spPr>
          <a:xfrm>
            <a:off x="4780723" y="3966325"/>
            <a:ext cx="1042973" cy="122248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20B807A-C5E4-4C2F-B388-25BD6D99F9D9}"/>
              </a:ext>
            </a:extLst>
          </p:cNvPr>
          <p:cNvSpPr/>
          <p:nvPr/>
        </p:nvSpPr>
        <p:spPr>
          <a:xfrm>
            <a:off x="3692215" y="5157193"/>
            <a:ext cx="772644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Cognex Setting : u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CE81168-3158-4F37-96FA-0DF703ED5781}"/>
              </a:ext>
            </a:extLst>
          </p:cNvPr>
          <p:cNvCxnSpPr>
            <a:cxnSpLocks/>
            <a:stCxn id="134" idx="2"/>
            <a:endCxn id="142" idx="0"/>
          </p:cNvCxnSpPr>
          <p:nvPr/>
        </p:nvCxnSpPr>
        <p:spPr>
          <a:xfrm flipH="1">
            <a:off x="4078537" y="3966325"/>
            <a:ext cx="702186" cy="1190868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3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Directory structure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40885-43D5-4DCA-BE03-CB2DE5CA8452}"/>
              </a:ext>
            </a:extLst>
          </p:cNvPr>
          <p:cNvSpPr/>
          <p:nvPr/>
        </p:nvSpPr>
        <p:spPr>
          <a:xfrm>
            <a:off x="2880624" y="2220653"/>
            <a:ext cx="1473992" cy="3031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&lt;Project Name&gt;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3695AD7-9BFA-4A5C-A751-368EF79DABFB}"/>
              </a:ext>
            </a:extLst>
          </p:cNvPr>
          <p:cNvCxnSpPr>
            <a:cxnSpLocks/>
            <a:stCxn id="13" idx="2"/>
            <a:endCxn id="24" idx="1"/>
          </p:cNvCxnSpPr>
          <p:nvPr/>
        </p:nvCxnSpPr>
        <p:spPr>
          <a:xfrm rot="16200000" flipH="1">
            <a:off x="3622437" y="2519003"/>
            <a:ext cx="72736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7124DB-2129-48D7-BC43-9A67608D5ABB}"/>
              </a:ext>
            </a:extLst>
          </p:cNvPr>
          <p:cNvSpPr/>
          <p:nvPr/>
        </p:nvSpPr>
        <p:spPr>
          <a:xfrm>
            <a:off x="4353158" y="4666421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Database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74554CA-4D6A-4B56-B596-A5F01C71D89B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2846026" y="3295414"/>
            <a:ext cx="2278726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BA2D1-DD07-43C7-91AD-288C4B4739AC}"/>
              </a:ext>
            </a:extLst>
          </p:cNvPr>
          <p:cNvSpPr/>
          <p:nvPr/>
        </p:nvSpPr>
        <p:spPr>
          <a:xfrm>
            <a:off x="43546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Backup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A59E2-CA14-4FCD-8F1D-62D4EA1CD3FC}"/>
              </a:ext>
            </a:extLst>
          </p:cNvPr>
          <p:cNvSpPr/>
          <p:nvPr/>
        </p:nvSpPr>
        <p:spPr>
          <a:xfrm>
            <a:off x="4354616" y="3500831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A7787E7-C093-4A70-8A76-C85A6C8BE141}"/>
              </a:ext>
            </a:extLst>
          </p:cNvPr>
          <p:cNvCxnSpPr>
            <a:cxnSpLocks/>
            <a:stCxn id="13" idx="2"/>
            <a:endCxn id="25" idx="1"/>
          </p:cNvCxnSpPr>
          <p:nvPr/>
        </p:nvCxnSpPr>
        <p:spPr>
          <a:xfrm rot="16200000" flipH="1">
            <a:off x="3425605" y="2715835"/>
            <a:ext cx="1121027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3924FF-1DE4-4F35-82E3-FD5FA86CB640}"/>
              </a:ext>
            </a:extLst>
          </p:cNvPr>
          <p:cNvSpPr/>
          <p:nvPr/>
        </p:nvSpPr>
        <p:spPr>
          <a:xfrm>
            <a:off x="4354616" y="389449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Logs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EC0981-6297-4A13-81FA-568227B7B294}"/>
              </a:ext>
            </a:extLst>
          </p:cNvPr>
          <p:cNvSpPr/>
          <p:nvPr/>
        </p:nvSpPr>
        <p:spPr>
          <a:xfrm>
            <a:off x="4353158" y="4301676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A6C3D48-4CE6-4FA2-B26D-C570D0EBE595}"/>
              </a:ext>
            </a:extLst>
          </p:cNvPr>
          <p:cNvCxnSpPr>
            <a:cxnSpLocks/>
            <a:stCxn id="13" idx="2"/>
            <a:endCxn id="54" idx="1"/>
          </p:cNvCxnSpPr>
          <p:nvPr/>
        </p:nvCxnSpPr>
        <p:spPr>
          <a:xfrm rot="16200000" flipH="1">
            <a:off x="3228772" y="2912668"/>
            <a:ext cx="151469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7C9708E-7C33-4D57-8CE6-245485AE0446}"/>
              </a:ext>
            </a:extLst>
          </p:cNvPr>
          <p:cNvCxnSpPr>
            <a:cxnSpLocks/>
            <a:stCxn id="13" idx="2"/>
            <a:endCxn id="57" idx="1"/>
          </p:cNvCxnSpPr>
          <p:nvPr/>
        </p:nvCxnSpPr>
        <p:spPr>
          <a:xfrm rot="16200000" flipH="1">
            <a:off x="3028399" y="3113041"/>
            <a:ext cx="1913981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FF53CC-78E3-4F9D-AECD-680C72F56728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>
            <a:off x="5290720" y="3644847"/>
            <a:ext cx="468051" cy="27994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8212BE-843F-4651-B561-AFB38A429CF4}"/>
              </a:ext>
            </a:extLst>
          </p:cNvPr>
          <p:cNvSpPr/>
          <p:nvPr/>
        </p:nvSpPr>
        <p:spPr>
          <a:xfrm>
            <a:off x="5758771" y="3780778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3D8F2-1FA7-4C38-995E-DA998139944F}"/>
              </a:ext>
            </a:extLst>
          </p:cNvPr>
          <p:cNvSpPr txBox="1"/>
          <p:nvPr/>
        </p:nvSpPr>
        <p:spPr>
          <a:xfrm>
            <a:off x="4126177" y="461040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CECC8A-A74C-486B-97A8-D9A534FD1B85}"/>
              </a:ext>
            </a:extLst>
          </p:cNvPr>
          <p:cNvSpPr/>
          <p:nvPr/>
        </p:nvSpPr>
        <p:spPr>
          <a:xfrm>
            <a:off x="5753591" y="2690267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24ECC-AED3-4262-8232-0E2C410DB90B}"/>
              </a:ext>
            </a:extLst>
          </p:cNvPr>
          <p:cNvSpPr/>
          <p:nvPr/>
        </p:nvSpPr>
        <p:spPr>
          <a:xfrm>
            <a:off x="57381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95BA295-8C4E-41AC-96B5-AA6B0BF36FD4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 flipV="1">
            <a:off x="5290720" y="2834283"/>
            <a:ext cx="462871" cy="416899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2529F80-0DAF-4628-88A5-33058C816B4E}"/>
              </a:ext>
            </a:extLst>
          </p:cNvPr>
          <p:cNvCxnSpPr>
            <a:cxnSpLocks/>
            <a:stCxn id="24" idx="3"/>
            <a:endCxn id="71" idx="1"/>
          </p:cNvCxnSpPr>
          <p:nvPr/>
        </p:nvCxnSpPr>
        <p:spPr>
          <a:xfrm>
            <a:off x="5290720" y="3251182"/>
            <a:ext cx="447396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AE3B5-CE5B-4A5E-B7F7-E99AE4415AA3}"/>
              </a:ext>
            </a:extLst>
          </p:cNvPr>
          <p:cNvSpPr/>
          <p:nvPr/>
        </p:nvSpPr>
        <p:spPr>
          <a:xfrm>
            <a:off x="7121616" y="3284984"/>
            <a:ext cx="289994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Motion&lt;</a:t>
            </a:r>
            <a:r>
              <a:rPr lang="en-US" altLang="ko-KR" sz="1300" dirty="0" err="1">
                <a:solidFill>
                  <a:schemeClr val="dk1"/>
                </a:solidFill>
              </a:rPr>
              <a:t>yyyyMMddHHmmss</a:t>
            </a:r>
            <a:r>
              <a:rPr lang="en-US" altLang="ko-KR" sz="1300" dirty="0">
                <a:solidFill>
                  <a:schemeClr val="dk1"/>
                </a:solidFill>
              </a:rPr>
              <a:t>&gt;.mot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70E1A20-7362-4828-AA76-4776FF22A87D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6674220" y="3251182"/>
            <a:ext cx="447396" cy="17781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392BBF-7402-43B5-A613-8D5B2915AE10}"/>
              </a:ext>
            </a:extLst>
          </p:cNvPr>
          <p:cNvSpPr/>
          <p:nvPr/>
        </p:nvSpPr>
        <p:spPr>
          <a:xfrm>
            <a:off x="7162926" y="3915030"/>
            <a:ext cx="105905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Config.json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00855F-2958-415E-B41F-8773F7DC502C}"/>
              </a:ext>
            </a:extLst>
          </p:cNvPr>
          <p:cNvSpPr txBox="1"/>
          <p:nvPr/>
        </p:nvSpPr>
        <p:spPr>
          <a:xfrm>
            <a:off x="7121616" y="308433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6A64987-5A1F-489D-9F80-2378D62E0ACC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6694875" y="3924794"/>
            <a:ext cx="468051" cy="134252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F1FF55F-ADA2-4629-8BD0-9FC5FDC6BFE9}"/>
              </a:ext>
            </a:extLst>
          </p:cNvPr>
          <p:cNvCxnSpPr>
            <a:cxnSpLocks/>
            <a:stCxn id="13" idx="2"/>
            <a:endCxn id="33" idx="1"/>
          </p:cNvCxnSpPr>
          <p:nvPr/>
        </p:nvCxnSpPr>
        <p:spPr>
          <a:xfrm rot="16200000" flipH="1">
            <a:off x="2662372" y="3479067"/>
            <a:ext cx="2646033" cy="735537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618676-E7E4-4E36-AA8A-1A3CC0069B7E}"/>
              </a:ext>
            </a:extLst>
          </p:cNvPr>
          <p:cNvSpPr/>
          <p:nvPr/>
        </p:nvSpPr>
        <p:spPr>
          <a:xfrm>
            <a:off x="4353157" y="5033728"/>
            <a:ext cx="1131549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System.json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80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Database Entity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1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MES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1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flow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Sense a work in initial Machine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UI </a:t>
            </a:r>
            <a:r>
              <a:rPr lang="en-US" altLang="ko-KR" b="1" dirty="0" err="1"/>
              <a:t>Controll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3432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alarm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D13BD-7C61-42C9-B9F8-39F12D00E816}"/>
              </a:ext>
            </a:extLst>
          </p:cNvPr>
          <p:cNvSpPr/>
          <p:nvPr/>
        </p:nvSpPr>
        <p:spPr>
          <a:xfrm>
            <a:off x="3023502" y="2489199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E21C2-A442-4987-9C0D-9762AF3BB941}"/>
              </a:ext>
            </a:extLst>
          </p:cNvPr>
          <p:cNvSpPr/>
          <p:nvPr/>
        </p:nvSpPr>
        <p:spPr>
          <a:xfrm>
            <a:off x="5553342" y="2489198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검사항목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60C49-F1A7-4AA6-B673-F028506FB828}"/>
              </a:ext>
            </a:extLst>
          </p:cNvPr>
          <p:cNvSpPr txBox="1"/>
          <p:nvPr/>
        </p:nvSpPr>
        <p:spPr>
          <a:xfrm>
            <a:off x="526728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DB320DA-F213-4583-BE33-27E2E6DEC77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4553045" y="2714828"/>
            <a:ext cx="100029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F52E87-DD18-402C-AE3C-A1AAC050865E}"/>
              </a:ext>
            </a:extLst>
          </p:cNvPr>
          <p:cNvSpPr/>
          <p:nvPr/>
        </p:nvSpPr>
        <p:spPr>
          <a:xfrm>
            <a:off x="955170" y="2187123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F284F05-9885-413F-AAFF-3AA8EE78B908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484713" y="2412753"/>
            <a:ext cx="538789" cy="30207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95A7FF-4497-4BAE-A0A8-891446519A30}"/>
              </a:ext>
            </a:extLst>
          </p:cNvPr>
          <p:cNvSpPr txBox="1"/>
          <p:nvPr/>
        </p:nvSpPr>
        <p:spPr>
          <a:xfrm>
            <a:off x="280355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25381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Researchers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9914"/>
              </p:ext>
            </p:extLst>
          </p:nvPr>
        </p:nvGraphicFramePr>
        <p:xfrm>
          <a:off x="639092" y="1944828"/>
          <a:ext cx="111542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71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473839812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6596171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Researcher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 charge of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 Leader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1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User Sequence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166ACB-6AE8-4C37-99EE-4D1FCAD86024}"/>
              </a:ext>
            </a:extLst>
          </p:cNvPr>
          <p:cNvCxnSpPr>
            <a:cxnSpLocks/>
          </p:cNvCxnSpPr>
          <p:nvPr/>
        </p:nvCxnSpPr>
        <p:spPr>
          <a:xfrm>
            <a:off x="4515349" y="1851359"/>
            <a:ext cx="0" cy="32766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E14AD-A855-4ABB-A9E5-DC958834E067}"/>
              </a:ext>
            </a:extLst>
          </p:cNvPr>
          <p:cNvSpPr/>
          <p:nvPr/>
        </p:nvSpPr>
        <p:spPr>
          <a:xfrm>
            <a:off x="4260243" y="2442762"/>
            <a:ext cx="510212" cy="24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On/off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73308E-23CA-4CDD-A767-40F387BF8A6B}"/>
              </a:ext>
            </a:extLst>
          </p:cNvPr>
          <p:cNvSpPr/>
          <p:nvPr/>
        </p:nvSpPr>
        <p:spPr>
          <a:xfrm>
            <a:off x="3765068" y="1531016"/>
            <a:ext cx="1500562" cy="3060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1000" dirty="0"/>
              <a:t>Main from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827F02-5ED6-4762-A3DC-F157ABDEC27E}"/>
              </a:ext>
            </a:extLst>
          </p:cNvPr>
          <p:cNvSpPr/>
          <p:nvPr/>
        </p:nvSpPr>
        <p:spPr>
          <a:xfrm>
            <a:off x="3964970" y="2927410"/>
            <a:ext cx="1100757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Vision setting 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77DDDA-88EE-46BB-8873-A0E84525A825}"/>
              </a:ext>
            </a:extLst>
          </p:cNvPr>
          <p:cNvSpPr/>
          <p:nvPr/>
        </p:nvSpPr>
        <p:spPr>
          <a:xfrm>
            <a:off x="3933893" y="3485006"/>
            <a:ext cx="1168360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Motion setting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51BEB-EAB0-494A-94FA-8965102BD888}"/>
              </a:ext>
            </a:extLst>
          </p:cNvPr>
          <p:cNvSpPr/>
          <p:nvPr/>
        </p:nvSpPr>
        <p:spPr>
          <a:xfrm>
            <a:off x="4065406" y="4065886"/>
            <a:ext cx="899884" cy="39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Inspection setting</a:t>
            </a:r>
            <a:endParaRPr lang="ko-KR" altLang="en-US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AD5E95-D0E6-4C79-A08F-080560C0D5CC}"/>
              </a:ext>
            </a:extLst>
          </p:cNvPr>
          <p:cNvGrpSpPr/>
          <p:nvPr/>
        </p:nvGrpSpPr>
        <p:grpSpPr>
          <a:xfrm>
            <a:off x="2920088" y="940598"/>
            <a:ext cx="337172" cy="4976803"/>
            <a:chOff x="6636535" y="751381"/>
            <a:chExt cx="337172" cy="497680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0832D58-6BFD-4600-8875-86EBAD18D435}"/>
                </a:ext>
              </a:extLst>
            </p:cNvPr>
            <p:cNvGrpSpPr/>
            <p:nvPr/>
          </p:nvGrpSpPr>
          <p:grpSpPr>
            <a:xfrm>
              <a:off x="6636535" y="751381"/>
              <a:ext cx="337172" cy="654720"/>
              <a:chOff x="7997371" y="1104554"/>
              <a:chExt cx="337172" cy="65472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4A29E8C-1FDA-44A2-9684-6A561F09B957}"/>
                  </a:ext>
                </a:extLst>
              </p:cNvPr>
              <p:cNvSpPr/>
              <p:nvPr/>
            </p:nvSpPr>
            <p:spPr>
              <a:xfrm>
                <a:off x="8026223" y="1104554"/>
                <a:ext cx="248338" cy="248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A34348F-0E68-499B-AE4E-93B118D28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7371" y="1464809"/>
                <a:ext cx="33717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924EA048-024B-4DE9-B098-4931FBD4F6C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8150392" y="1352892"/>
                <a:ext cx="0" cy="3026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FF6C23B-E09D-4458-8949-1C3F060FD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393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6301A94-1AFC-498A-802F-07C9C9841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7371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92DCAD2-F7F7-4F9B-B84F-9DE8F408E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05121" y="1622715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5">
            <a:extLst>
              <a:ext uri="{FF2B5EF4-FFF2-40B4-BE49-F238E27FC236}">
                <a16:creationId xmlns:a16="http://schemas.microsoft.com/office/drawing/2014/main" id="{423B27A4-46EC-46BF-BA3A-7A949FD4492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088674" y="2565892"/>
            <a:ext cx="1171569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B02A28-34B2-4917-8176-A5898829590D}"/>
              </a:ext>
            </a:extLst>
          </p:cNvPr>
          <p:cNvGrpSpPr/>
          <p:nvPr/>
        </p:nvGrpSpPr>
        <p:grpSpPr>
          <a:xfrm>
            <a:off x="5715573" y="1576926"/>
            <a:ext cx="1500562" cy="4425812"/>
            <a:chOff x="5116859" y="1013935"/>
            <a:chExt cx="1500562" cy="4425812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CA34E4A-FF77-4B86-86C5-61EC9F00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140" y="1334278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BD051D-C384-4F91-BB62-7421852D7456}"/>
                </a:ext>
              </a:extLst>
            </p:cNvPr>
            <p:cNvSpPr/>
            <p:nvPr/>
          </p:nvSpPr>
          <p:spPr>
            <a:xfrm>
              <a:off x="5670184" y="1877307"/>
              <a:ext cx="385666" cy="227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11443AD-DDF5-494F-9179-8FFDE8EE43D7}"/>
                </a:ext>
              </a:extLst>
            </p:cNvPr>
            <p:cNvSpPr/>
            <p:nvPr/>
          </p:nvSpPr>
          <p:spPr>
            <a:xfrm>
              <a:off x="5116859" y="1013935"/>
              <a:ext cx="1500562" cy="3060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 defTabSz="180000">
                <a:tabLst>
                  <a:tab pos="36000" algn="l"/>
                </a:tabLst>
              </a:pPr>
              <a:r>
                <a:rPr lang="en-US" altLang="ko-KR" sz="1000"/>
                <a:t>-Defaltclass</a:t>
              </a:r>
            </a:p>
          </p:txBody>
        </p:sp>
      </p:grp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F6008EB6-42F8-47FF-8F19-B9E4BDE1BE8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770455" y="2565892"/>
            <a:ext cx="1468987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5">
            <a:extLst>
              <a:ext uri="{FF2B5EF4-FFF2-40B4-BE49-F238E27FC236}">
                <a16:creationId xmlns:a16="http://schemas.microsoft.com/office/drawing/2014/main" id="{AA6E7911-689A-4F0C-A2EE-6AB259B9EBC0}"/>
              </a:ext>
            </a:extLst>
          </p:cNvPr>
          <p:cNvCxnSpPr>
            <a:cxnSpLocks/>
          </p:cNvCxnSpPr>
          <p:nvPr/>
        </p:nvCxnSpPr>
        <p:spPr>
          <a:xfrm flipH="1" flipV="1">
            <a:off x="5065728" y="3050726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3621EAF-B946-4FD2-940D-182ABFCD89A6}"/>
              </a:ext>
            </a:extLst>
          </p:cNvPr>
          <p:cNvSpPr txBox="1"/>
          <p:nvPr/>
        </p:nvSpPr>
        <p:spPr>
          <a:xfrm>
            <a:off x="5286287" y="2789899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3" name="직선 화살표 연결선 5">
            <a:extLst>
              <a:ext uri="{FF2B5EF4-FFF2-40B4-BE49-F238E27FC236}">
                <a16:creationId xmlns:a16="http://schemas.microsoft.com/office/drawing/2014/main" id="{8D098745-3862-4A25-BFC2-CF494DDC43E6}"/>
              </a:ext>
            </a:extLst>
          </p:cNvPr>
          <p:cNvCxnSpPr>
            <a:cxnSpLocks/>
          </p:cNvCxnSpPr>
          <p:nvPr/>
        </p:nvCxnSpPr>
        <p:spPr>
          <a:xfrm flipH="1" flipV="1">
            <a:off x="5096806" y="3652697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458EED-68CB-4791-8606-CAD46D38AD15}"/>
              </a:ext>
            </a:extLst>
          </p:cNvPr>
          <p:cNvSpPr txBox="1"/>
          <p:nvPr/>
        </p:nvSpPr>
        <p:spPr>
          <a:xfrm>
            <a:off x="5317365" y="3391870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5" name="직선 화살표 연결선 5">
            <a:extLst>
              <a:ext uri="{FF2B5EF4-FFF2-40B4-BE49-F238E27FC236}">
                <a16:creationId xmlns:a16="http://schemas.microsoft.com/office/drawing/2014/main" id="{FF54E37F-3B90-44A2-82E5-A6E2B620184E}"/>
              </a:ext>
            </a:extLst>
          </p:cNvPr>
          <p:cNvCxnSpPr>
            <a:cxnSpLocks/>
          </p:cNvCxnSpPr>
          <p:nvPr/>
        </p:nvCxnSpPr>
        <p:spPr>
          <a:xfrm flipH="1" flipV="1">
            <a:off x="5007579" y="4294690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6DB8B33-E867-4695-82A8-FEF48F1D5912}"/>
              </a:ext>
            </a:extLst>
          </p:cNvPr>
          <p:cNvSpPr txBox="1"/>
          <p:nvPr/>
        </p:nvSpPr>
        <p:spPr>
          <a:xfrm>
            <a:off x="5228138" y="4033863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7" name="직선 화살표 연결선 5">
            <a:extLst>
              <a:ext uri="{FF2B5EF4-FFF2-40B4-BE49-F238E27FC236}">
                <a16:creationId xmlns:a16="http://schemas.microsoft.com/office/drawing/2014/main" id="{6746D115-3D73-42A3-810E-E3D5960BE0D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8674" y="3059746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">
            <a:extLst>
              <a:ext uri="{FF2B5EF4-FFF2-40B4-BE49-F238E27FC236}">
                <a16:creationId xmlns:a16="http://schemas.microsoft.com/office/drawing/2014/main" id="{3CA564C5-4D58-4C6D-A090-12E39CE913C9}"/>
              </a:ext>
            </a:extLst>
          </p:cNvPr>
          <p:cNvCxnSpPr>
            <a:cxnSpLocks/>
          </p:cNvCxnSpPr>
          <p:nvPr/>
        </p:nvCxnSpPr>
        <p:spPr>
          <a:xfrm>
            <a:off x="3088674" y="3627743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">
            <a:extLst>
              <a:ext uri="{FF2B5EF4-FFF2-40B4-BE49-F238E27FC236}">
                <a16:creationId xmlns:a16="http://schemas.microsoft.com/office/drawing/2014/main" id="{E90BD27C-31CC-41BC-B2AA-760879D58BE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88674" y="4263520"/>
            <a:ext cx="976732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8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D8035-3A44-4475-9C95-7AD3CC3D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3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9D778B-5EA4-4F9D-85F5-ACB01F62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2F850-E460-4E75-8088-0EE9E8CC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9254" y="2061453"/>
            <a:ext cx="5836280" cy="327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4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39D778B-5EA4-4F9D-85F5-ACB01F627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87" y="1428513"/>
            <a:ext cx="6143363" cy="3944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시작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2F850-E460-4E75-8088-0EE9E8CC1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3054" y="2029555"/>
            <a:ext cx="4987496" cy="279889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40D4A7-0CFC-4EBB-B6F1-44F37ECB0211}"/>
              </a:ext>
            </a:extLst>
          </p:cNvPr>
          <p:cNvSpPr/>
          <p:nvPr/>
        </p:nvSpPr>
        <p:spPr>
          <a:xfrm>
            <a:off x="4710113" y="1597106"/>
            <a:ext cx="671513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99DC69-B55C-4928-BCA7-43294A0A64E4}"/>
              </a:ext>
            </a:extLst>
          </p:cNvPr>
          <p:cNvSpPr/>
          <p:nvPr/>
        </p:nvSpPr>
        <p:spPr>
          <a:xfrm>
            <a:off x="4767263" y="2889983"/>
            <a:ext cx="1328737" cy="184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3AECF-EEDE-46EA-96D5-4A28F11A97F0}"/>
              </a:ext>
            </a:extLst>
          </p:cNvPr>
          <p:cNvSpPr txBox="1"/>
          <p:nvPr/>
        </p:nvSpPr>
        <p:spPr>
          <a:xfrm>
            <a:off x="533400" y="5429487"/>
            <a:ext cx="675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파일 불러오기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ini</a:t>
            </a:r>
            <a:r>
              <a:rPr lang="en-US" altLang="ko-KR" dirty="0"/>
              <a:t> </a:t>
            </a:r>
            <a:r>
              <a:rPr lang="ko-KR" altLang="en-US" dirty="0"/>
              <a:t>파일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647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C407A0-A1FC-43CF-83E5-CCD39E59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490555"/>
            <a:ext cx="9915525" cy="302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AA888-B522-4D65-BE33-DF6D4F531519}"/>
              </a:ext>
            </a:extLst>
          </p:cNvPr>
          <p:cNvSpPr txBox="1"/>
          <p:nvPr/>
        </p:nvSpPr>
        <p:spPr>
          <a:xfrm>
            <a:off x="3649682" y="2660624"/>
            <a:ext cx="4892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A7F92-1604-42E0-8CB9-FAEDD54A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F0A6D-8933-4604-8679-3F77DE399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41" y="6170863"/>
            <a:ext cx="2438400" cy="353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4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78EDFD-DFB3-4B51-AE56-38123769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4" y="3146666"/>
            <a:ext cx="3898891" cy="56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E4C0DC-045F-4197-A630-84E0DBC6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Tesper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2591"/>
              </p:ext>
            </p:extLst>
          </p:nvPr>
        </p:nvGraphicFramePr>
        <p:xfrm>
          <a:off x="435062" y="1638645"/>
          <a:ext cx="10763075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538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75325816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492394322"/>
                    </a:ext>
                  </a:extLst>
                </a:gridCol>
                <a:gridCol w="6877597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0.1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24.08.14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</a:t>
                      </a:r>
                      <a:r>
                        <a:rPr lang="ko-KR" altLang="en-US" sz="700" dirty="0"/>
                        <a:t>기본 </a:t>
                      </a:r>
                      <a:r>
                        <a:rPr lang="ko-KR" altLang="en-US" sz="700"/>
                        <a:t>사항 정리</a:t>
                      </a:r>
                      <a:endParaRPr lang="en-US" altLang="ko-KR" sz="700"/>
                    </a:p>
                    <a:p>
                      <a:pPr latinLnBrk="1"/>
                      <a:r>
                        <a:rPr lang="en-US" altLang="ko-KR" sz="700"/>
                        <a:t>passing index process is added in compare process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add wpm and log system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08.16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I should add study data like image… 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08.21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create sentence helper dialog, random function.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4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0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Data structure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7CCD5E-ABD9-4024-9D46-4092544D0567}"/>
              </a:ext>
            </a:extLst>
          </p:cNvPr>
          <p:cNvSpPr txBox="1"/>
          <p:nvPr/>
        </p:nvSpPr>
        <p:spPr>
          <a:xfrm>
            <a:off x="206945" y="742096"/>
            <a:ext cx="110442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education data should consist of excel. Because it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easier</a:t>
            </a:r>
            <a:r>
              <a:rPr lang="ko-KR" altLang="en-US" dirty="0"/>
              <a:t> </a:t>
            </a:r>
            <a:r>
              <a:rPr lang="en-US" altLang="ko-KR" dirty="0"/>
              <a:t>to edit context than </a:t>
            </a:r>
            <a:r>
              <a:rPr lang="en-US" altLang="ko-KR" dirty="0" err="1"/>
              <a:t>ini</a:t>
            </a:r>
            <a:r>
              <a:rPr lang="en-US" altLang="ko-KR" dirty="0"/>
              <a:t> file.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-Hint        	: is data about file</a:t>
            </a:r>
          </a:p>
          <a:p>
            <a:r>
              <a:rPr lang="en-US" altLang="ko-KR" dirty="0"/>
              <a:t> Finish time 	: is Log about file</a:t>
            </a:r>
          </a:p>
          <a:p>
            <a:endParaRPr lang="en-US" altLang="ko-KR" dirty="0"/>
          </a:p>
          <a:p>
            <a:r>
              <a:rPr lang="en-US" altLang="ko-KR" dirty="0"/>
              <a:t>   - Reference     : is hit relevant to question</a:t>
            </a:r>
          </a:p>
          <a:p>
            <a:r>
              <a:rPr lang="en-US" altLang="ko-KR" dirty="0"/>
              <a:t>   - Korean 	: question data</a:t>
            </a:r>
          </a:p>
          <a:p>
            <a:r>
              <a:rPr lang="en-US" altLang="ko-KR" dirty="0"/>
              <a:t>   - English	: question data</a:t>
            </a:r>
          </a:p>
          <a:p>
            <a:r>
              <a:rPr lang="en-US" altLang="ko-KR" dirty="0"/>
              <a:t>   - Log		: is log about question.	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excel content row – about question </a:t>
            </a:r>
          </a:p>
          <a:p>
            <a:r>
              <a:rPr lang="en-US" altLang="ko-KR" dirty="0"/>
              <a:t>log’s cell is written with mistake syntax.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B96F7-5F7E-4014-A93C-9CC8E2E5B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961" y="1594182"/>
            <a:ext cx="4688143" cy="36150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E41E75-8987-4E4C-8081-321C5B3D2528}"/>
              </a:ext>
            </a:extLst>
          </p:cNvPr>
          <p:cNvCxnSpPr>
            <a:cxnSpLocks/>
          </p:cNvCxnSpPr>
          <p:nvPr/>
        </p:nvCxnSpPr>
        <p:spPr>
          <a:xfrm>
            <a:off x="576598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CB85B8-6C24-45F7-955A-CCACABC232D9}"/>
              </a:ext>
            </a:extLst>
          </p:cNvPr>
          <p:cNvCxnSpPr>
            <a:cxnSpLocks/>
          </p:cNvCxnSpPr>
          <p:nvPr/>
        </p:nvCxnSpPr>
        <p:spPr>
          <a:xfrm>
            <a:off x="611650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2FACA3D-EC44-43F2-9B40-B2A6075F2E0A}"/>
              </a:ext>
            </a:extLst>
          </p:cNvPr>
          <p:cNvCxnSpPr>
            <a:cxnSpLocks/>
          </p:cNvCxnSpPr>
          <p:nvPr/>
        </p:nvCxnSpPr>
        <p:spPr>
          <a:xfrm>
            <a:off x="6543226" y="2588755"/>
            <a:ext cx="0" cy="97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33787D-77E4-45B1-8903-47E4EEBE9EDE}"/>
              </a:ext>
            </a:extLst>
          </p:cNvPr>
          <p:cNvCxnSpPr>
            <a:cxnSpLocks/>
          </p:cNvCxnSpPr>
          <p:nvPr/>
        </p:nvCxnSpPr>
        <p:spPr>
          <a:xfrm>
            <a:off x="6908986" y="258875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6ABAD6-6997-4767-8A89-5BB5BF8CC1FA}"/>
              </a:ext>
            </a:extLst>
          </p:cNvPr>
          <p:cNvCxnSpPr>
            <a:cxnSpLocks/>
          </p:cNvCxnSpPr>
          <p:nvPr/>
        </p:nvCxnSpPr>
        <p:spPr>
          <a:xfrm>
            <a:off x="6908986" y="272210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17CAE84-0C35-47F3-B346-FB3DEF7C5772}"/>
              </a:ext>
            </a:extLst>
          </p:cNvPr>
          <p:cNvCxnSpPr>
            <a:cxnSpLocks/>
          </p:cNvCxnSpPr>
          <p:nvPr/>
        </p:nvCxnSpPr>
        <p:spPr>
          <a:xfrm>
            <a:off x="6908986" y="282370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F6CEAC-AA37-43B0-9141-97F1A16DE935}"/>
              </a:ext>
            </a:extLst>
          </p:cNvPr>
          <p:cNvCxnSpPr>
            <a:cxnSpLocks/>
          </p:cNvCxnSpPr>
          <p:nvPr/>
        </p:nvCxnSpPr>
        <p:spPr>
          <a:xfrm>
            <a:off x="7635519" y="2497315"/>
            <a:ext cx="2021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58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D5EDE45-CB18-4CA8-9CE0-0A0A04E07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481" y="468211"/>
            <a:ext cx="5613400" cy="42735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lvl="0" defTabSz="914323">
              <a:lnSpc>
                <a:spcPct val="90000"/>
              </a:lnSpc>
              <a:spcAft>
                <a:spcPct val="0"/>
              </a:spcAft>
              <a:defRPr/>
            </a:pPr>
            <a:r>
              <a:rPr lang="en-US" altLang="ko-KR" dirty="0" err="1"/>
              <a:t>CTesPer</a:t>
            </a:r>
            <a:r>
              <a:rPr lang="en-US" altLang="ko-KR" dirty="0"/>
              <a:t> class</a:t>
            </a:r>
            <a:endParaRPr kumimoji="1" lang="en-US" altLang="ko-KR" sz="3600" dirty="0">
              <a:solidFill>
                <a:srgbClr val="000000"/>
              </a:solidFill>
              <a:latin typeface="Cascadia Mon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5B673-016E-81B5-5A06-CD3AC546BA43}"/>
              </a:ext>
            </a:extLst>
          </p:cNvPr>
          <p:cNvSpPr txBox="1"/>
          <p:nvPr/>
        </p:nvSpPr>
        <p:spPr>
          <a:xfrm>
            <a:off x="1415481" y="1283139"/>
            <a:ext cx="8551995" cy="36625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In this article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Fields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Properties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MEthods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Definition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000000"/>
                </a:solidFill>
                <a:latin typeface="Consolas"/>
                <a:ea typeface="맑은 고딕"/>
              </a:rPr>
              <a:t>This class is main control class.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Remarks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constructors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맑은 고딕"/>
                <a:cs typeface="+mn-cs"/>
              </a:rPr>
              <a:t>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맑은 고딕"/>
              <a:cs typeface="+mn-cs"/>
            </a:endParaRPr>
          </a:p>
        </p:txBody>
      </p:sp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id="{5C17EAED-2509-8F31-46E1-A2908E25BBCC}"/>
              </a:ext>
            </a:extLst>
          </p:cNvPr>
          <p:cNvGraphicFramePr>
            <a:graphicFrameLocks noGrp="1"/>
          </p:cNvGraphicFramePr>
          <p:nvPr/>
        </p:nvGraphicFramePr>
        <p:xfrm>
          <a:off x="1251572" y="5135253"/>
          <a:ext cx="9088140" cy="251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2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54">
                <a:tc>
                  <a:txBody>
                    <a:bodyPr/>
                    <a:lstStyle/>
                    <a:p>
                      <a:pPr marL="0" marR="0" lvl="0" indent="0" algn="l" defTabSz="914323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50" dirty="0">
                          <a:solidFill>
                            <a:srgbClr val="2B91AF"/>
                          </a:solidFill>
                          <a:latin typeface="Cascadia Mono"/>
                        </a:rPr>
                        <a:t>CPLC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(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string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strInputDevice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, </a:t>
                      </a:r>
                      <a:r>
                        <a:rPr lang="en-US" altLang="ko-KR" sz="1050" dirty="0">
                          <a:solidFill>
                            <a:srgbClr val="0000FF"/>
                          </a:solidFill>
                          <a:latin typeface="Cascadia Mono"/>
                        </a:rPr>
                        <a:t>int </a:t>
                      </a:r>
                      <a:r>
                        <a:rPr lang="en-US" altLang="ko-KR" sz="1050" dirty="0" err="1">
                          <a:solidFill>
                            <a:srgbClr val="000000"/>
                          </a:solidFill>
                          <a:latin typeface="Cascadia Mono"/>
                        </a:rPr>
                        <a:t>nInputBufferSize</a:t>
                      </a:r>
                      <a:r>
                        <a:rPr lang="en-US" altLang="ko-KR" sz="1050" dirty="0">
                          <a:solidFill>
                            <a:srgbClr val="000000"/>
                          </a:solidFill>
                          <a:latin typeface="Cascadia Mono"/>
                        </a:rPr>
                        <a:t>)</a:t>
                      </a:r>
                      <a:endParaRPr lang="en-US" altLang="ko-K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050" dirty="0"/>
                        <a:t>PLC </a:t>
                      </a:r>
                      <a:r>
                        <a:rPr lang="ko-KR" altLang="en-US" sz="1050" dirty="0"/>
                        <a:t>읽기 디바이스 시작점과 읽기 디바이스 사이즈를 설정합니다</a:t>
                      </a:r>
                      <a:r>
                        <a:rPr lang="en-US" altLang="ko-KR" sz="1050" dirty="0"/>
                        <a:t>.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67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7E68E-42EE-4314-A68E-5707D5B680E7}"/>
              </a:ext>
            </a:extLst>
          </p:cNvPr>
          <p:cNvSpPr/>
          <p:nvPr/>
        </p:nvSpPr>
        <p:spPr>
          <a:xfrm>
            <a:off x="2779866" y="493907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compare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7A99B65-D530-437B-852A-1D9B5B78296F}"/>
              </a:ext>
            </a:extLst>
          </p:cNvPr>
          <p:cNvCxnSpPr>
            <a:cxnSpLocks/>
            <a:stCxn id="15" idx="2"/>
            <a:endCxn id="82" idx="0"/>
          </p:cNvCxnSpPr>
          <p:nvPr/>
        </p:nvCxnSpPr>
        <p:spPr>
          <a:xfrm flipH="1">
            <a:off x="2924382" y="5203404"/>
            <a:ext cx="472934" cy="67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0FF103A-EE19-4312-B666-BD4E334191B0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 flipH="1">
            <a:off x="3397316" y="2618606"/>
            <a:ext cx="13563" cy="232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AE44A53-5D42-48DF-B0D0-24DEF4C6891F}"/>
              </a:ext>
            </a:extLst>
          </p:cNvPr>
          <p:cNvCxnSpPr>
            <a:cxnSpLocks/>
            <a:stCxn id="170" idx="2"/>
            <a:endCxn id="54" idx="0"/>
          </p:cNvCxnSpPr>
          <p:nvPr/>
        </p:nvCxnSpPr>
        <p:spPr>
          <a:xfrm>
            <a:off x="3403728" y="2067026"/>
            <a:ext cx="7151" cy="2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BD9783-5599-4F25-86F2-D4A8369205FB}"/>
              </a:ext>
            </a:extLst>
          </p:cNvPr>
          <p:cNvGrpSpPr/>
          <p:nvPr/>
        </p:nvGrpSpPr>
        <p:grpSpPr>
          <a:xfrm>
            <a:off x="2732966" y="2282863"/>
            <a:ext cx="1355826" cy="335743"/>
            <a:chOff x="4177978" y="1746594"/>
            <a:chExt cx="1355826" cy="3965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C33948-8E87-4623-B1F6-933EFF1BDDC7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531D109-88C0-455D-BEF6-708E73115123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A0BA7CA-CF0F-45C4-B648-0BF4EA0E8D84}"/>
              </a:ext>
            </a:extLst>
          </p:cNvPr>
          <p:cNvGrpSpPr/>
          <p:nvPr/>
        </p:nvGrpSpPr>
        <p:grpSpPr>
          <a:xfrm>
            <a:off x="903880" y="2227083"/>
            <a:ext cx="1210875" cy="511957"/>
            <a:chOff x="4223865" y="2937674"/>
            <a:chExt cx="657099" cy="324947"/>
          </a:xfrm>
        </p:grpSpPr>
        <p:sp>
          <p:nvSpPr>
            <p:cNvPr id="58" name="순서도: 판단 57">
              <a:extLst>
                <a:ext uri="{FF2B5EF4-FFF2-40B4-BE49-F238E27FC236}">
                  <a16:creationId xmlns:a16="http://schemas.microsoft.com/office/drawing/2014/main" id="{79B46E24-12E2-4824-929A-BB299F5F9F81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0100C2A-E7D6-43EB-8B36-DF1D9A88C91D}"/>
                </a:ext>
              </a:extLst>
            </p:cNvPr>
            <p:cNvCxnSpPr>
              <a:cxnSpLocks/>
              <a:stCxn id="58" idx="2"/>
              <a:endCxn id="75" idx="0"/>
            </p:cNvCxnSpPr>
            <p:nvPr/>
          </p:nvCxnSpPr>
          <p:spPr>
            <a:xfrm flipH="1">
              <a:off x="4462388" y="3105451"/>
              <a:ext cx="3582" cy="15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47387F2-32A3-4D93-A04D-AEB908404F91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2F462FE-4F10-402C-9035-FC487870A6FB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1C233C-CE57-4D19-8A83-578AEEEAAF43}"/>
                </a:ext>
              </a:extLst>
            </p:cNvPr>
            <p:cNvSpPr/>
            <p:nvPr/>
          </p:nvSpPr>
          <p:spPr>
            <a:xfrm>
              <a:off x="4726678" y="2985561"/>
              <a:ext cx="112720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53D3EAD-FC0E-49B4-B4C0-BDDA4A2E8C9D}"/>
              </a:ext>
            </a:extLst>
          </p:cNvPr>
          <p:cNvCxnSpPr>
            <a:cxnSpLocks/>
            <a:stCxn id="167" idx="2"/>
            <a:endCxn id="58" idx="0"/>
          </p:cNvCxnSpPr>
          <p:nvPr/>
        </p:nvCxnSpPr>
        <p:spPr>
          <a:xfrm>
            <a:off x="1346718" y="2067026"/>
            <a:ext cx="3303" cy="1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E983A4-9517-4594-A06B-E5A6A61E4A24}"/>
              </a:ext>
            </a:extLst>
          </p:cNvPr>
          <p:cNvGrpSpPr/>
          <p:nvPr/>
        </p:nvGrpSpPr>
        <p:grpSpPr>
          <a:xfrm>
            <a:off x="897280" y="2739037"/>
            <a:ext cx="1210877" cy="631747"/>
            <a:chOff x="4218038" y="2781430"/>
            <a:chExt cx="657100" cy="400980"/>
          </a:xfrm>
        </p:grpSpPr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C96DBC3F-E430-42A0-9394-3D45900E92A2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D061190-40C8-4385-835B-A7C333798FF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460143" y="2949207"/>
              <a:ext cx="0" cy="23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B32735B-24D1-4582-9EB7-F9DCBE9867D6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FB8216A-B83E-4412-BA0D-1D114E1796CC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816DABF-7793-452A-ADE4-DAC54B85B9B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A67E4297-389D-4DA7-96F8-715FFF756EB7}"/>
              </a:ext>
            </a:extLst>
          </p:cNvPr>
          <p:cNvSpPr/>
          <p:nvPr/>
        </p:nvSpPr>
        <p:spPr>
          <a:xfrm>
            <a:off x="2451447" y="5875269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108DE8C-C382-4A0D-8FB3-3D99D0B8D3FD}"/>
              </a:ext>
            </a:extLst>
          </p:cNvPr>
          <p:cNvGrpSpPr/>
          <p:nvPr/>
        </p:nvGrpSpPr>
        <p:grpSpPr>
          <a:xfrm>
            <a:off x="661370" y="4037304"/>
            <a:ext cx="1355826" cy="335743"/>
            <a:chOff x="4177978" y="1746594"/>
            <a:chExt cx="1355826" cy="3965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8BBCDB6-D4D8-4143-B925-4D4959BE9856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670241E-072E-4644-8A71-7BB1045CD72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AB616B5-35BE-4484-9173-209C6424B46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339283" y="3876661"/>
            <a:ext cx="7435" cy="16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7C62C96-B3F8-4168-B1F5-8CC74C346999}"/>
              </a:ext>
            </a:extLst>
          </p:cNvPr>
          <p:cNvSpPr/>
          <p:nvPr/>
        </p:nvSpPr>
        <p:spPr>
          <a:xfrm>
            <a:off x="701293" y="4918164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A286F0A-B94C-4BBF-9DCF-186E70AA98AE}"/>
              </a:ext>
            </a:extLst>
          </p:cNvPr>
          <p:cNvCxnSpPr>
            <a:cxnSpLocks/>
            <a:stCxn id="92" idx="2"/>
            <a:endCxn id="98" idx="0"/>
          </p:cNvCxnSpPr>
          <p:nvPr/>
        </p:nvCxnSpPr>
        <p:spPr>
          <a:xfrm flipH="1">
            <a:off x="1318743" y="4373047"/>
            <a:ext cx="20540" cy="5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5C3EFDC-2076-4EEE-A3B2-B3D546DFEBBA}"/>
              </a:ext>
            </a:extLst>
          </p:cNvPr>
          <p:cNvCxnSpPr>
            <a:cxnSpLocks/>
            <a:stCxn id="98" idx="2"/>
            <a:endCxn id="82" idx="0"/>
          </p:cNvCxnSpPr>
          <p:nvPr/>
        </p:nvCxnSpPr>
        <p:spPr>
          <a:xfrm>
            <a:off x="1318743" y="5182497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6953568" y="493323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7136890" y="5197566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210" idx="0"/>
          </p:cNvCxnSpPr>
          <p:nvPr/>
        </p:nvCxnSpPr>
        <p:spPr>
          <a:xfrm flipH="1">
            <a:off x="7643608" y="2776762"/>
            <a:ext cx="60463" cy="11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7704071" y="2072355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7026158" y="2315779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5116388" y="2225497"/>
            <a:ext cx="1210875" cy="511954"/>
            <a:chOff x="4223865" y="2937674"/>
            <a:chExt cx="657099" cy="324945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5562529" y="2091278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5109788" y="2737441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4740770" y="3296549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6663955" y="5873682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4851728" y="4409357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5529641" y="3665881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4913801" y="4916577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5529641" y="4745100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5531251" y="5180910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수행의 시작/종료 166">
            <a:extLst>
              <a:ext uri="{FF2B5EF4-FFF2-40B4-BE49-F238E27FC236}">
                <a16:creationId xmlns:a16="http://schemas.microsoft.com/office/drawing/2014/main" id="{C54CFCC9-7AF9-4ACA-9F24-8F6E99D87DFE}"/>
              </a:ext>
            </a:extLst>
          </p:cNvPr>
          <p:cNvSpPr/>
          <p:nvPr/>
        </p:nvSpPr>
        <p:spPr>
          <a:xfrm>
            <a:off x="65527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0" name="순서도: 수행의 시작/종료 169">
            <a:extLst>
              <a:ext uri="{FF2B5EF4-FFF2-40B4-BE49-F238E27FC236}">
                <a16:creationId xmlns:a16="http://schemas.microsoft.com/office/drawing/2014/main" id="{93EFFA50-809A-44A2-8115-8DF5D30EA5D5}"/>
              </a:ext>
            </a:extLst>
          </p:cNvPr>
          <p:cNvSpPr/>
          <p:nvPr/>
        </p:nvSpPr>
        <p:spPr>
          <a:xfrm>
            <a:off x="271228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4873878" y="1856062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7014597" y="1837139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6976605" y="2587228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4753364" y="3527802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265EAA0-FE42-4825-8FA2-7A62C2FE190B}"/>
              </a:ext>
            </a:extLst>
          </p:cNvPr>
          <p:cNvSpPr/>
          <p:nvPr/>
        </p:nvSpPr>
        <p:spPr>
          <a:xfrm>
            <a:off x="713036" y="3449312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E0889DF5-7338-4729-B9CC-F19D22884471}"/>
              </a:ext>
            </a:extLst>
          </p:cNvPr>
          <p:cNvSpPr/>
          <p:nvPr/>
        </p:nvSpPr>
        <p:spPr>
          <a:xfrm>
            <a:off x="701293" y="3603760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BDC7FAD-F402-4058-9C0D-FBE5BCEE68FA}"/>
              </a:ext>
            </a:extLst>
          </p:cNvPr>
          <p:cNvSpPr/>
          <p:nvPr/>
        </p:nvSpPr>
        <p:spPr>
          <a:xfrm>
            <a:off x="7026158" y="388715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4926467" y="387945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210" idx="2"/>
            <a:endCxn id="132" idx="0"/>
          </p:cNvCxnSpPr>
          <p:nvPr/>
        </p:nvCxnSpPr>
        <p:spPr>
          <a:xfrm flipH="1">
            <a:off x="7571018" y="4151489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compare Long Text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3181520" y="471581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3364842" y="4980149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69" idx="0"/>
          </p:cNvCxnSpPr>
          <p:nvPr/>
        </p:nvCxnSpPr>
        <p:spPr>
          <a:xfrm>
            <a:off x="3932023" y="2559345"/>
            <a:ext cx="62607" cy="3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3932023" y="1607370"/>
            <a:ext cx="13529" cy="4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3254110" y="2098362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1344340" y="2008084"/>
            <a:ext cx="1210875" cy="511945"/>
            <a:chOff x="4223865" y="2937674"/>
            <a:chExt cx="657099" cy="32493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1790481" y="1873861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1337740" y="2520024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968722" y="3079132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2891907" y="5656265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1079680" y="4191940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1757593" y="3754210"/>
            <a:ext cx="13949" cy="43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1141753" y="4699160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1757593" y="4527683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1759203" y="4963493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1101830" y="1638645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3254110" y="137215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3204557" y="2369811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1019217" y="3273021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1125122" y="3448119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69" idx="2"/>
            <a:endCxn id="132" idx="0"/>
          </p:cNvCxnSpPr>
          <p:nvPr/>
        </p:nvCxnSpPr>
        <p:spPr>
          <a:xfrm flipH="1">
            <a:off x="3798970" y="3584142"/>
            <a:ext cx="195660" cy="11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F41C4F-1585-933E-D993-D853E6CDEF67}"/>
              </a:ext>
            </a:extLst>
          </p:cNvPr>
          <p:cNvSpPr/>
          <p:nvPr/>
        </p:nvSpPr>
        <p:spPr>
          <a:xfrm>
            <a:off x="8443869" y="474481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7A74652-E233-CAF1-39FD-4E92AD138A62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flipH="1">
            <a:off x="8627191" y="5009151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5002D5-2F91-D3BB-A4ED-3D9955C4F63E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9194372" y="1883940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A81AD5-15B3-85E7-B9B3-F0486467A4A5}"/>
              </a:ext>
            </a:extLst>
          </p:cNvPr>
          <p:cNvGrpSpPr/>
          <p:nvPr/>
        </p:nvGrpSpPr>
        <p:grpSpPr>
          <a:xfrm>
            <a:off x="8516459" y="2127364"/>
            <a:ext cx="1355826" cy="460983"/>
            <a:chOff x="4177978" y="1746594"/>
            <a:chExt cx="1355826" cy="5300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6E7BCD-C8FE-715B-FB8A-F331642C74BE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91F21D-2491-4FCC-36F0-E176E078C391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C32194-2470-D6AA-89F6-8CBDB05AE019}"/>
              </a:ext>
            </a:extLst>
          </p:cNvPr>
          <p:cNvGrpSpPr/>
          <p:nvPr/>
        </p:nvGrpSpPr>
        <p:grpSpPr>
          <a:xfrm>
            <a:off x="6606689" y="2037087"/>
            <a:ext cx="1210875" cy="511942"/>
            <a:chOff x="4223865" y="2937674"/>
            <a:chExt cx="657099" cy="324937"/>
          </a:xfrm>
        </p:grpSpPr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85B2A0E4-D4F6-7E83-8EEB-09C81873CD57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48339C-8D3A-21B5-26C0-0AC3E2375943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flipH="1">
              <a:off x="4462388" y="3105451"/>
              <a:ext cx="3582" cy="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5FE4A63-C61B-115A-3B36-BB651727DBF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A7B7D-E35F-1AA7-4E60-10DD36F7AFB2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196981-17B1-F08A-0DC0-7FB81338D6E8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65C369-F737-C7AE-EAAD-6A06B446A822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 flipH="1">
            <a:off x="7052830" y="1902863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EA9CC9-2C38-8997-B8FE-7BE57A6F8AB9}"/>
              </a:ext>
            </a:extLst>
          </p:cNvPr>
          <p:cNvGrpSpPr/>
          <p:nvPr/>
        </p:nvGrpSpPr>
        <p:grpSpPr>
          <a:xfrm>
            <a:off x="6600089" y="2549029"/>
            <a:ext cx="1210877" cy="559106"/>
            <a:chOff x="4218038" y="2781430"/>
            <a:chExt cx="657100" cy="354874"/>
          </a:xfrm>
        </p:grpSpPr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EB7C10B0-99B9-D5C5-8C2A-75DAB1D800A7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9142C09-54E9-8B83-0812-C6327B7404A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flipH="1">
              <a:off x="4453447" y="2949207"/>
              <a:ext cx="6696" cy="18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B5DF7A6-CF5C-5050-05E5-152AEEBBF82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6F7BA6-1367-A27B-5351-AFB1D7FAFBFB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3DA8A87-AF23-FD71-949D-18A01C49C48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0F1E1-B634-F26A-2970-B826D0BBF71F}"/>
              </a:ext>
            </a:extLst>
          </p:cNvPr>
          <p:cNvSpPr/>
          <p:nvPr/>
        </p:nvSpPr>
        <p:spPr>
          <a:xfrm>
            <a:off x="6231071" y="3108134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2E382630-991A-5BF0-A577-8C27F1E1C277}"/>
              </a:ext>
            </a:extLst>
          </p:cNvPr>
          <p:cNvSpPr/>
          <p:nvPr/>
        </p:nvSpPr>
        <p:spPr>
          <a:xfrm>
            <a:off x="8154256" y="5685267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C4094E-07FC-E305-BFD5-38B5C4542500}"/>
              </a:ext>
            </a:extLst>
          </p:cNvPr>
          <p:cNvGrpSpPr/>
          <p:nvPr/>
        </p:nvGrpSpPr>
        <p:grpSpPr>
          <a:xfrm>
            <a:off x="6342029" y="4220942"/>
            <a:ext cx="1355826" cy="335743"/>
            <a:chOff x="4177978" y="1746594"/>
            <a:chExt cx="1355826" cy="3965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1F083E-22F3-84D5-D819-D0FCBFE6BF55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4C5230-3C4A-EF13-ABFD-0C91AFC211A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AF47A99-D465-4694-C539-FED989F28BC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7019942" y="3477466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85C302-D666-A42F-7490-C9819847DC57}"/>
              </a:ext>
            </a:extLst>
          </p:cNvPr>
          <p:cNvSpPr/>
          <p:nvPr/>
        </p:nvSpPr>
        <p:spPr>
          <a:xfrm>
            <a:off x="6404102" y="4728162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C1F397-E8E4-A710-CE96-7F28607A063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019942" y="4556685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C892A5-166C-82C8-8CF4-E23077968640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7021552" y="4992495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05E09129-1BBF-DFBE-9069-650948D6D37B}"/>
              </a:ext>
            </a:extLst>
          </p:cNvPr>
          <p:cNvSpPr/>
          <p:nvPr/>
        </p:nvSpPr>
        <p:spPr>
          <a:xfrm>
            <a:off x="6364179" y="1667647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45C5BD6E-57C3-97B0-1068-61D0EABF05D7}"/>
              </a:ext>
            </a:extLst>
          </p:cNvPr>
          <p:cNvSpPr/>
          <p:nvPr/>
        </p:nvSpPr>
        <p:spPr>
          <a:xfrm>
            <a:off x="8504898" y="164872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554C29-F22C-FC3B-74D5-C9552278E4FC}"/>
              </a:ext>
            </a:extLst>
          </p:cNvPr>
          <p:cNvSpPr/>
          <p:nvPr/>
        </p:nvSpPr>
        <p:spPr>
          <a:xfrm>
            <a:off x="8466906" y="2398813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022190-149E-99AD-571E-F8A2D354F362}"/>
              </a:ext>
            </a:extLst>
          </p:cNvPr>
          <p:cNvSpPr/>
          <p:nvPr/>
        </p:nvSpPr>
        <p:spPr>
          <a:xfrm>
            <a:off x="6243665" y="3339387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B282FD-62BF-4D61-5882-03804A282018}"/>
              </a:ext>
            </a:extLst>
          </p:cNvPr>
          <p:cNvSpPr/>
          <p:nvPr/>
        </p:nvSpPr>
        <p:spPr>
          <a:xfrm>
            <a:off x="8516459" y="369874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4A924B-72D8-8575-415C-54F764DF5978}"/>
              </a:ext>
            </a:extLst>
          </p:cNvPr>
          <p:cNvSpPr/>
          <p:nvPr/>
        </p:nvSpPr>
        <p:spPr>
          <a:xfrm>
            <a:off x="6416768" y="369104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722F2E-9B48-2193-4082-EFD19E7EF2E7}"/>
              </a:ext>
            </a:extLst>
          </p:cNvPr>
          <p:cNvCxnSpPr>
            <a:cxnSpLocks/>
            <a:stCxn id="42" idx="2"/>
            <a:endCxn id="3" idx="0"/>
          </p:cNvCxnSpPr>
          <p:nvPr/>
        </p:nvCxnSpPr>
        <p:spPr>
          <a:xfrm flipH="1">
            <a:off x="9061319" y="3963074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69A0EA-8DF3-7DE0-4DCB-32D9C019CA9F}"/>
              </a:ext>
            </a:extLst>
          </p:cNvPr>
          <p:cNvGrpSpPr/>
          <p:nvPr/>
        </p:nvGrpSpPr>
        <p:grpSpPr>
          <a:xfrm>
            <a:off x="8727589" y="2914231"/>
            <a:ext cx="1492736" cy="784507"/>
            <a:chOff x="4223865" y="2937674"/>
            <a:chExt cx="810055" cy="497938"/>
          </a:xfrm>
        </p:grpSpPr>
        <p:sp>
          <p:nvSpPr>
            <p:cNvPr id="47" name="순서도: 판단 46">
              <a:extLst>
                <a:ext uri="{FF2B5EF4-FFF2-40B4-BE49-F238E27FC236}">
                  <a16:creationId xmlns:a16="http://schemas.microsoft.com/office/drawing/2014/main" id="{3365E0B7-8823-4AE0-E6C0-B17029C5FAA9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count 5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E9F9D5F-2FD8-6965-6DC8-9B850C06F578}"/>
                </a:ext>
              </a:extLst>
            </p:cNvPr>
            <p:cNvCxnSpPr>
              <a:cxnSpLocks/>
              <a:stCxn id="47" idx="2"/>
              <a:endCxn id="42" idx="0"/>
            </p:cNvCxnSpPr>
            <p:nvPr/>
          </p:nvCxnSpPr>
          <p:spPr>
            <a:xfrm flipH="1">
              <a:off x="4444360" y="3105451"/>
              <a:ext cx="21609" cy="33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B9BB522-9318-057D-54AB-A87AE83D5363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4708075" y="3021563"/>
              <a:ext cx="325845" cy="7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EC5A38-ED33-FC30-51F8-C3DF1B385891}"/>
                </a:ext>
              </a:extLst>
            </p:cNvPr>
            <p:cNvSpPr/>
            <p:nvPr/>
          </p:nvSpPr>
          <p:spPr>
            <a:xfrm>
              <a:off x="4384442" y="3177212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7E4CCC-1696-C442-B416-AE653E651332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28C573-F944-5A5C-620C-DC5F016A1077}"/>
              </a:ext>
            </a:extLst>
          </p:cNvPr>
          <p:cNvSpPr/>
          <p:nvPr/>
        </p:nvSpPr>
        <p:spPr>
          <a:xfrm>
            <a:off x="3191810" y="2909064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F36BB6-9E17-8808-9931-8F4CD7921305}"/>
              </a:ext>
            </a:extLst>
          </p:cNvPr>
          <p:cNvSpPr/>
          <p:nvPr/>
        </p:nvSpPr>
        <p:spPr>
          <a:xfrm>
            <a:off x="3242305" y="3102953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8DFD1B-4FCB-4C59-CDBA-630661B21F9B}"/>
              </a:ext>
            </a:extLst>
          </p:cNvPr>
          <p:cNvSpPr/>
          <p:nvPr/>
        </p:nvSpPr>
        <p:spPr>
          <a:xfrm>
            <a:off x="3348210" y="327805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22C89E-680D-A8C4-1F18-F2B98FB521AF}"/>
              </a:ext>
            </a:extLst>
          </p:cNvPr>
          <p:cNvCxnSpPr>
            <a:cxnSpLocks/>
            <a:stCxn id="13" idx="2"/>
            <a:endCxn id="47" idx="0"/>
          </p:cNvCxnSpPr>
          <p:nvPr/>
        </p:nvCxnSpPr>
        <p:spPr>
          <a:xfrm flipH="1">
            <a:off x="9173730" y="2588347"/>
            <a:ext cx="20642" cy="3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5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Description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437AD-B84C-4B77-85A0-954BE610FADD}"/>
              </a:ext>
            </a:extLst>
          </p:cNvPr>
          <p:cNvSpPr txBox="1"/>
          <p:nvPr/>
        </p:nvSpPr>
        <p:spPr>
          <a:xfrm>
            <a:off x="1137276" y="4389856"/>
            <a:ext cx="895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-Way of Inspection</a:t>
            </a:r>
          </a:p>
          <a:p>
            <a:r>
              <a:rPr lang="en-US" altLang="ko-KR" dirty="0"/>
              <a:t>	During one turn, perform inspection</a:t>
            </a:r>
          </a:p>
          <a:p>
            <a:endParaRPr lang="en-US" altLang="ko-KR" dirty="0"/>
          </a:p>
          <a:p>
            <a:r>
              <a:rPr lang="en-US" altLang="ko-KR" dirty="0"/>
              <a:t>-Inspection list</a:t>
            </a:r>
          </a:p>
          <a:p>
            <a:r>
              <a:rPr lang="en-US" altLang="ko-KR" dirty="0"/>
              <a:t>	1) Missing the number of pins</a:t>
            </a:r>
          </a:p>
          <a:p>
            <a:r>
              <a:rPr lang="en-US" altLang="ko-KR" dirty="0"/>
              <a:t>	2) pin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of ROI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6DFF81-05BC-4127-9B79-891785E1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95517"/>
              </p:ext>
            </p:extLst>
          </p:nvPr>
        </p:nvGraphicFramePr>
        <p:xfrm>
          <a:off x="2733846" y="1457717"/>
          <a:ext cx="6724307" cy="2748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124">
                  <a:extLst>
                    <a:ext uri="{9D8B030D-6E8A-4147-A177-3AD203B41FA5}">
                      <a16:colId xmlns:a16="http://schemas.microsoft.com/office/drawing/2014/main" val="718340967"/>
                    </a:ext>
                  </a:extLst>
                </a:gridCol>
                <a:gridCol w="1778559">
                  <a:extLst>
                    <a:ext uri="{9D8B030D-6E8A-4147-A177-3AD203B41FA5}">
                      <a16:colId xmlns:a16="http://schemas.microsoft.com/office/drawing/2014/main" val="3882504876"/>
                    </a:ext>
                  </a:extLst>
                </a:gridCol>
                <a:gridCol w="4015624">
                  <a:extLst>
                    <a:ext uri="{9D8B030D-6E8A-4147-A177-3AD203B41FA5}">
                      <a16:colId xmlns:a16="http://schemas.microsoft.com/office/drawing/2014/main" val="226453129"/>
                    </a:ext>
                  </a:extLst>
                </a:gridCol>
              </a:tblGrid>
              <a:tr h="3163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항 목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2D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광학계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40828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초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697132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0.020 mm/pixel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727541"/>
                  </a:ext>
                </a:extLst>
              </a:tr>
              <a:tr h="486488">
                <a:tc row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광학계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Area Scan Camera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35998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MV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± 0.1 mm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18466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가능 핀 개수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All Pin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5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UML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13742</TotalTime>
  <Words>1485</Words>
  <Application>Microsoft Office PowerPoint</Application>
  <PresentationFormat>와이드스크린</PresentationFormat>
  <Paragraphs>563</Paragraphs>
  <Slides>36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HY견고딕</vt:lpstr>
      <vt:lpstr>HY헤드라인M</vt:lpstr>
      <vt:lpstr>맑은 고딕</vt:lpstr>
      <vt:lpstr>Arial</vt:lpstr>
      <vt:lpstr>Arial Black</vt:lpstr>
      <vt:lpstr>Cascadia Mono</vt:lpstr>
      <vt:lpstr>Consolas</vt:lpstr>
      <vt:lpstr>Tahoma</vt:lpstr>
      <vt:lpstr>Wingdings 3</vt:lpstr>
      <vt:lpstr>Office 테마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CTesPer class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최용환</dc:creator>
  <cp:lastModifiedBy>G K</cp:lastModifiedBy>
  <cp:revision>232</cp:revision>
  <dcterms:created xsi:type="dcterms:W3CDTF">2024-01-23T02:41:47Z</dcterms:created>
  <dcterms:modified xsi:type="dcterms:W3CDTF">2025-10-08T23:31:24Z</dcterms:modified>
</cp:coreProperties>
</file>