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84097-AAC1-C945-99C6-42857ACD1A26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9DFA-2CFE-C246-9837-FF92171E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9DFA-2CFE-C246-9837-FF92171E1C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8/15/16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8A268A-8EDF-454A-8E6B-81546F6D8C5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rot="16200000">
            <a:off x="794160" y="1722600"/>
            <a:ext cx="1841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Lloyd modules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663440" y="1764972"/>
            <a:ext cx="1131480" cy="828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532520" y="883566"/>
            <a:ext cx="4845240" cy="2484593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017520" y="4860360"/>
            <a:ext cx="813960" cy="7174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531880" y="5054040"/>
            <a:ext cx="813960" cy="717480"/>
          </a:xfrm>
          <a:prstGeom prst="can">
            <a:avLst>
              <a:gd name="adj" fmla="val 25000"/>
            </a:avLst>
          </a:prstGeom>
          <a:noFill/>
          <a:ln>
            <a:solidFill>
              <a:srgbClr val="4A7EBB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2767320" y="5206320"/>
            <a:ext cx="813960" cy="717480"/>
          </a:xfrm>
          <a:prstGeom prst="can">
            <a:avLst>
              <a:gd name="adj" fmla="val 25000"/>
            </a:avLst>
          </a:prstGeom>
          <a:noFill/>
          <a:ln>
            <a:solidFill>
              <a:srgbClr val="4A7EBB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1325520" y="4017960"/>
            <a:ext cx="4435200" cy="2657160"/>
          </a:xfrm>
          <a:prstGeom prst="cloud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2090385" y="1778472"/>
            <a:ext cx="1131480" cy="828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3581280" y="2022701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654440" y="1988532"/>
            <a:ext cx="1197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3348570" y="1778472"/>
            <a:ext cx="1131480" cy="828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2090385" y="202805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2611440" y="4415760"/>
            <a:ext cx="2269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28"/>
          <p:cNvPicPr/>
          <p:nvPr/>
        </p:nvPicPr>
        <p:blipFill>
          <a:blip r:embed="rId2"/>
          <a:stretch/>
        </p:blipFill>
        <p:spPr>
          <a:xfrm>
            <a:off x="7680960" y="1737360"/>
            <a:ext cx="1097280" cy="90828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3392280" y="5054040"/>
            <a:ext cx="813960" cy="717480"/>
          </a:xfrm>
          <a:prstGeom prst="can">
            <a:avLst>
              <a:gd name="adj" fmla="val 25000"/>
            </a:avLst>
          </a:prstGeom>
          <a:noFill/>
          <a:ln>
            <a:solidFill>
              <a:srgbClr val="4A7EBB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684000" y="91440"/>
            <a:ext cx="13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Ideal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5852160" y="1917283"/>
            <a:ext cx="1828800" cy="287758"/>
          </a:xfrm>
          <a:prstGeom prst="leftRight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5002577" y="2645640"/>
            <a:ext cx="301002" cy="1652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2953690" y="2631832"/>
            <a:ext cx="288360" cy="1652042"/>
          </a:xfrm>
          <a:prstGeom prst="down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16200000">
            <a:off x="3329206" y="3327781"/>
            <a:ext cx="1652040" cy="287758"/>
          </a:xfrm>
          <a:prstGeom prst="leftRight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rot="16200000">
            <a:off x="794160" y="1722600"/>
            <a:ext cx="1841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Lloyd modules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663440" y="1737360"/>
            <a:ext cx="1131480" cy="828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1532520" y="984240"/>
            <a:ext cx="4845240" cy="23839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3438676" y="1737360"/>
            <a:ext cx="1131480" cy="828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3590625" y="196092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4654440" y="1960920"/>
            <a:ext cx="1197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2164782" y="1727726"/>
            <a:ext cx="1131480" cy="828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8"/>
          <p:cNvSpPr/>
          <p:nvPr/>
        </p:nvSpPr>
        <p:spPr>
          <a:xfrm>
            <a:off x="2179946" y="1917283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28"/>
          <p:cNvPicPr/>
          <p:nvPr/>
        </p:nvPicPr>
        <p:blipFill>
          <a:blip r:embed="rId2"/>
          <a:stretch/>
        </p:blipFill>
        <p:spPr>
          <a:xfrm>
            <a:off x="7680960" y="1737360"/>
            <a:ext cx="1097280" cy="908280"/>
          </a:xfrm>
          <a:prstGeom prst="rect">
            <a:avLst/>
          </a:prstGeom>
          <a:ln>
            <a:noFill/>
          </a:ln>
        </p:spPr>
      </p:pic>
      <p:sp>
        <p:nvSpPr>
          <p:cNvPr id="70" name="CustomShape 12"/>
          <p:cNvSpPr/>
          <p:nvPr/>
        </p:nvSpPr>
        <p:spPr>
          <a:xfrm>
            <a:off x="3931920" y="4846320"/>
            <a:ext cx="813960" cy="7174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CustomShape 13"/>
          <p:cNvSpPr/>
          <p:nvPr/>
        </p:nvSpPr>
        <p:spPr>
          <a:xfrm>
            <a:off x="3214440" y="4390200"/>
            <a:ext cx="13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PostgreSQL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598680" y="91440"/>
            <a:ext cx="1542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Cheap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2746615" y="4297680"/>
            <a:ext cx="2926080" cy="14630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/>
            </a:solidFill>
            <a:custDash>
              <a:ds d="500000" sp="4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Left-Right Arrow 3"/>
          <p:cNvSpPr/>
          <p:nvPr/>
        </p:nvSpPr>
        <p:spPr>
          <a:xfrm>
            <a:off x="5852160" y="1917283"/>
            <a:ext cx="1828800" cy="287758"/>
          </a:xfrm>
          <a:prstGeom prst="leftRight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002577" y="2645640"/>
            <a:ext cx="301002" cy="1652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2953690" y="2618026"/>
            <a:ext cx="288360" cy="1652042"/>
          </a:xfrm>
          <a:prstGeom prst="down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16200000">
            <a:off x="3329206" y="3327781"/>
            <a:ext cx="1652040" cy="287758"/>
          </a:xfrm>
          <a:prstGeom prst="leftRight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660066"/>
                </a:solidFill>
              </a:rPr>
              <a:t>Data Model</a:t>
            </a:r>
            <a:endParaRPr lang="en-US" sz="6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4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682" y="138570"/>
            <a:ext cx="2015511" cy="62125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7705" y="124762"/>
            <a:ext cx="2015511" cy="662676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682" y="787438"/>
            <a:ext cx="2015511" cy="160043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Tweet_id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User_id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Text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Retweet_count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Favorite_count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Timestamp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Tags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705" y="787438"/>
            <a:ext cx="2015511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Tag_Id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Tag description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Tag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2056" y="2651776"/>
            <a:ext cx="2015511" cy="662676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2056" y="3314452"/>
            <a:ext cx="2015511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Evidence_Id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Rec_id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Event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Timestamp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552" y="2651776"/>
            <a:ext cx="2015511" cy="662676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552" y="3314452"/>
            <a:ext cx="2015511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Rec_id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Tweet_id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Timestamp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9765" y="2651776"/>
            <a:ext cx="2015511" cy="662676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Message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9765" y="3314452"/>
            <a:ext cx="2015511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msg_id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Tweet_id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Timestamp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4325" y="124762"/>
            <a:ext cx="2015511" cy="662676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Reply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4325" y="787438"/>
            <a:ext cx="2015511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Resp_id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6191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52</Words>
  <Application>Microsoft Macintosh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Data Model</vt:lpstr>
      <vt:lpstr>PowerPoint Presentation</vt:lpstr>
    </vt:vector>
  </TitlesOfParts>
  <Company>dialab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Jose Diaz</dc:creator>
  <dc:description/>
  <cp:lastModifiedBy>Jose Diaz</cp:lastModifiedBy>
  <cp:revision>57</cp:revision>
  <dcterms:created xsi:type="dcterms:W3CDTF">2016-08-12T02:09:23Z</dcterms:created>
  <dcterms:modified xsi:type="dcterms:W3CDTF">2016-08-22T23:36:52Z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dialab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